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  <p:sldMasterId id="2147483672" r:id="rId5"/>
  </p:sldMasterIdLst>
  <p:notesMasterIdLst>
    <p:notesMasterId r:id="rId38"/>
  </p:notesMasterIdLst>
  <p:sldIdLst>
    <p:sldId id="256" r:id="rId6"/>
    <p:sldId id="295" r:id="rId7"/>
    <p:sldId id="292" r:id="rId8"/>
    <p:sldId id="290" r:id="rId9"/>
    <p:sldId id="258" r:id="rId10"/>
    <p:sldId id="284" r:id="rId11"/>
    <p:sldId id="286" r:id="rId12"/>
    <p:sldId id="260" r:id="rId13"/>
    <p:sldId id="259" r:id="rId14"/>
    <p:sldId id="261" r:id="rId15"/>
    <p:sldId id="262" r:id="rId16"/>
    <p:sldId id="264" r:id="rId17"/>
    <p:sldId id="288" r:id="rId18"/>
    <p:sldId id="289" r:id="rId19"/>
    <p:sldId id="291" r:id="rId20"/>
    <p:sldId id="257" r:id="rId21"/>
    <p:sldId id="266" r:id="rId22"/>
    <p:sldId id="268" r:id="rId23"/>
    <p:sldId id="278" r:id="rId24"/>
    <p:sldId id="269" r:id="rId25"/>
    <p:sldId id="271" r:id="rId26"/>
    <p:sldId id="276" r:id="rId27"/>
    <p:sldId id="263" r:id="rId28"/>
    <p:sldId id="279" r:id="rId29"/>
    <p:sldId id="267" r:id="rId30"/>
    <p:sldId id="282" r:id="rId31"/>
    <p:sldId id="280" r:id="rId32"/>
    <p:sldId id="265" r:id="rId33"/>
    <p:sldId id="273" r:id="rId34"/>
    <p:sldId id="274" r:id="rId35"/>
    <p:sldId id="294" r:id="rId36"/>
    <p:sldId id="293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4DFC1-831A-445A-A4F2-D30564BF5B28}" v="1" dt="2024-11-21T14:12:48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79202" autoAdjust="0"/>
  </p:normalViewPr>
  <p:slideViewPr>
    <p:cSldViewPr snapToGrid="0">
      <p:cViewPr varScale="1">
        <p:scale>
          <a:sx n="50" d="100"/>
          <a:sy n="50" d="100"/>
        </p:scale>
        <p:origin x="12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ey, Christopher" userId="a83d39bd-e634-41e3-9bab-b0eee33034fc" providerId="ADAL" clId="{EED4DFC1-831A-445A-A4F2-D30564BF5B28}"/>
    <pc:docChg chg="modSld">
      <pc:chgData name="Corey, Christopher" userId="a83d39bd-e634-41e3-9bab-b0eee33034fc" providerId="ADAL" clId="{EED4DFC1-831A-445A-A4F2-D30564BF5B28}" dt="2024-11-21T14:18:20.185" v="20" actId="20577"/>
      <pc:docMkLst>
        <pc:docMk/>
      </pc:docMkLst>
      <pc:sldChg chg="modSp mod">
        <pc:chgData name="Corey, Christopher" userId="a83d39bd-e634-41e3-9bab-b0eee33034fc" providerId="ADAL" clId="{EED4DFC1-831A-445A-A4F2-D30564BF5B28}" dt="2024-11-21T14:12:22.286" v="2" actId="2711"/>
        <pc:sldMkLst>
          <pc:docMk/>
          <pc:sldMk cId="1789041941" sldId="256"/>
        </pc:sldMkLst>
        <pc:spChg chg="mod">
          <ac:chgData name="Corey, Christopher" userId="a83d39bd-e634-41e3-9bab-b0eee33034fc" providerId="ADAL" clId="{EED4DFC1-831A-445A-A4F2-D30564BF5B28}" dt="2024-11-21T14:12:22.286" v="2" actId="2711"/>
          <ac:spMkLst>
            <pc:docMk/>
            <pc:sldMk cId="1789041941" sldId="256"/>
            <ac:spMk id="2" creationId="{8719B54F-C413-442D-978F-9B971687C300}"/>
          </ac:spMkLst>
        </pc:spChg>
      </pc:sldChg>
      <pc:sldChg chg="modSp mod">
        <pc:chgData name="Corey, Christopher" userId="a83d39bd-e634-41e3-9bab-b0eee33034fc" providerId="ADAL" clId="{EED4DFC1-831A-445A-A4F2-D30564BF5B28}" dt="2024-11-21T14:18:20.185" v="20" actId="20577"/>
        <pc:sldMkLst>
          <pc:docMk/>
          <pc:sldMk cId="2823358827" sldId="293"/>
        </pc:sldMkLst>
        <pc:spChg chg="mod">
          <ac:chgData name="Corey, Christopher" userId="a83d39bd-e634-41e3-9bab-b0eee33034fc" providerId="ADAL" clId="{EED4DFC1-831A-445A-A4F2-D30564BF5B28}" dt="2024-11-21T14:18:20.185" v="20" actId="20577"/>
          <ac:spMkLst>
            <pc:docMk/>
            <pc:sldMk cId="2823358827" sldId="293"/>
            <ac:spMk id="3" creationId="{CD67DF74-9938-40EC-8976-E45F4D4C3F5B}"/>
          </ac:spMkLst>
        </pc:spChg>
      </pc:sldChg>
      <pc:sldChg chg="addSp modSp mod">
        <pc:chgData name="Corey, Christopher" userId="a83d39bd-e634-41e3-9bab-b0eee33034fc" providerId="ADAL" clId="{EED4DFC1-831A-445A-A4F2-D30564BF5B28}" dt="2024-11-21T14:13:30.555" v="18" actId="20577"/>
        <pc:sldMkLst>
          <pc:docMk/>
          <pc:sldMk cId="2488307368" sldId="295"/>
        </pc:sldMkLst>
        <pc:spChg chg="mod">
          <ac:chgData name="Corey, Christopher" userId="a83d39bd-e634-41e3-9bab-b0eee33034fc" providerId="ADAL" clId="{EED4DFC1-831A-445A-A4F2-D30564BF5B28}" dt="2024-11-21T14:13:17.354" v="11" actId="1076"/>
          <ac:spMkLst>
            <pc:docMk/>
            <pc:sldMk cId="2488307368" sldId="295"/>
            <ac:spMk id="3" creationId="{1AB8698F-E490-4F38-BF45-543901EEE802}"/>
          </ac:spMkLst>
        </pc:spChg>
        <pc:spChg chg="mod">
          <ac:chgData name="Corey, Christopher" userId="a83d39bd-e634-41e3-9bab-b0eee33034fc" providerId="ADAL" clId="{EED4DFC1-831A-445A-A4F2-D30564BF5B28}" dt="2024-11-21T14:13:21.940" v="12" actId="1076"/>
          <ac:spMkLst>
            <pc:docMk/>
            <pc:sldMk cId="2488307368" sldId="295"/>
            <ac:spMk id="4" creationId="{6C039E7A-BDE6-410D-BD84-6028951B8635}"/>
          </ac:spMkLst>
        </pc:spChg>
        <pc:spChg chg="add mod">
          <ac:chgData name="Corey, Christopher" userId="a83d39bd-e634-41e3-9bab-b0eee33034fc" providerId="ADAL" clId="{EED4DFC1-831A-445A-A4F2-D30564BF5B28}" dt="2024-11-21T14:13:30.555" v="18" actId="20577"/>
          <ac:spMkLst>
            <pc:docMk/>
            <pc:sldMk cId="2488307368" sldId="295"/>
            <ac:spMk id="5" creationId="{57AFD7A5-5056-43D7-07E2-89A26894AC78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D77FD7-1B73-4848-9ACE-EBC69ADE2D7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294F4E1-523E-401D-B075-E8DBB994CCCE}">
      <dgm:prSet/>
      <dgm:spPr/>
      <dgm:t>
        <a:bodyPr/>
        <a:lstStyle/>
        <a:p>
          <a:r>
            <a:rPr lang="en-US"/>
            <a:t>Team Games Dilemma</a:t>
          </a:r>
        </a:p>
      </dgm:t>
    </dgm:pt>
    <dgm:pt modelId="{6D7A91EC-BEF8-49FE-A91A-7FD0FF5C8DDA}" type="parTrans" cxnId="{CF37556B-5430-49CB-AE35-1736B0F6E327}">
      <dgm:prSet/>
      <dgm:spPr/>
      <dgm:t>
        <a:bodyPr/>
        <a:lstStyle/>
        <a:p>
          <a:endParaRPr lang="en-US"/>
        </a:p>
      </dgm:t>
    </dgm:pt>
    <dgm:pt modelId="{9E7DD908-B131-4C29-A046-93B44318C93D}" type="sibTrans" cxnId="{CF37556B-5430-49CB-AE35-1736B0F6E327}">
      <dgm:prSet/>
      <dgm:spPr/>
      <dgm:t>
        <a:bodyPr/>
        <a:lstStyle/>
        <a:p>
          <a:endParaRPr lang="en-US"/>
        </a:p>
      </dgm:t>
    </dgm:pt>
    <dgm:pt modelId="{6489367D-26F5-43B8-96F8-7E4C59EC9E33}">
      <dgm:prSet/>
      <dgm:spPr/>
      <dgm:t>
        <a:bodyPr/>
        <a:lstStyle/>
        <a:p>
          <a:r>
            <a:rPr lang="en-US" dirty="0"/>
            <a:t>Who’s the expert?</a:t>
          </a:r>
        </a:p>
      </dgm:t>
    </dgm:pt>
    <dgm:pt modelId="{6C206D7E-7348-466E-A0E7-1AEF953A4BE2}" type="parTrans" cxnId="{8457C4B1-A101-49BE-B22F-266800D68684}">
      <dgm:prSet/>
      <dgm:spPr/>
      <dgm:t>
        <a:bodyPr/>
        <a:lstStyle/>
        <a:p>
          <a:endParaRPr lang="en-US"/>
        </a:p>
      </dgm:t>
    </dgm:pt>
    <dgm:pt modelId="{0BA5FAF2-0894-49B5-A5A1-E82B4D116B11}" type="sibTrans" cxnId="{8457C4B1-A101-49BE-B22F-266800D68684}">
      <dgm:prSet/>
      <dgm:spPr/>
      <dgm:t>
        <a:bodyPr/>
        <a:lstStyle/>
        <a:p>
          <a:endParaRPr lang="en-US"/>
        </a:p>
      </dgm:t>
    </dgm:pt>
    <dgm:pt modelId="{D2BE21B6-2F17-4578-A3F8-E2E65D7B7430}">
      <dgm:prSet/>
      <dgm:spPr/>
      <dgm:t>
        <a:bodyPr/>
        <a:lstStyle/>
        <a:p>
          <a:r>
            <a:rPr lang="en-US"/>
            <a:t>Exposure vs. Enjoyment</a:t>
          </a:r>
        </a:p>
      </dgm:t>
    </dgm:pt>
    <dgm:pt modelId="{D1647EC0-7E49-442A-8DFA-4DE150F3BF45}" type="parTrans" cxnId="{098D77F1-7CC4-45A7-BF00-F9F82ED720F6}">
      <dgm:prSet/>
      <dgm:spPr/>
      <dgm:t>
        <a:bodyPr/>
        <a:lstStyle/>
        <a:p>
          <a:endParaRPr lang="en-US"/>
        </a:p>
      </dgm:t>
    </dgm:pt>
    <dgm:pt modelId="{BE215696-53D1-4374-ACD5-AB87CD9E414B}" type="sibTrans" cxnId="{098D77F1-7CC4-45A7-BF00-F9F82ED720F6}">
      <dgm:prSet/>
      <dgm:spPr/>
      <dgm:t>
        <a:bodyPr/>
        <a:lstStyle/>
        <a:p>
          <a:endParaRPr lang="en-US"/>
        </a:p>
      </dgm:t>
    </dgm:pt>
    <dgm:pt modelId="{063DE378-C9B6-4CC6-BB07-A24EFEA8B9AD}">
      <dgm:prSet/>
      <dgm:spPr/>
      <dgm:t>
        <a:bodyPr/>
        <a:lstStyle/>
        <a:p>
          <a:r>
            <a:rPr lang="en-US"/>
            <a:t>What does ELA/Math do?</a:t>
          </a:r>
        </a:p>
      </dgm:t>
    </dgm:pt>
    <dgm:pt modelId="{EAD609BF-8AC7-4623-BE59-098AB05FFCCF}" type="parTrans" cxnId="{64512011-4FC4-403A-9923-039B52E37AC2}">
      <dgm:prSet/>
      <dgm:spPr/>
      <dgm:t>
        <a:bodyPr/>
        <a:lstStyle/>
        <a:p>
          <a:endParaRPr lang="en-US"/>
        </a:p>
      </dgm:t>
    </dgm:pt>
    <dgm:pt modelId="{3F2DAF12-1134-4479-8FAE-7448E9300C17}" type="sibTrans" cxnId="{64512011-4FC4-403A-9923-039B52E37AC2}">
      <dgm:prSet/>
      <dgm:spPr/>
      <dgm:t>
        <a:bodyPr/>
        <a:lstStyle/>
        <a:p>
          <a:endParaRPr lang="en-US"/>
        </a:p>
      </dgm:t>
    </dgm:pt>
    <dgm:pt modelId="{9A8D6D15-F0FB-4D36-93F3-2AEC2BF1F931}">
      <dgm:prSet/>
      <dgm:spPr/>
      <dgm:t>
        <a:bodyPr/>
        <a:lstStyle/>
        <a:p>
          <a:r>
            <a:rPr lang="en-US"/>
            <a:t>Whose responsibility is engagement?</a:t>
          </a:r>
        </a:p>
      </dgm:t>
    </dgm:pt>
    <dgm:pt modelId="{BFA96757-17DE-4AE7-9474-E6ECE40EBB3E}" type="parTrans" cxnId="{FFD4AFFE-A27A-4239-804A-3D11A9963E87}">
      <dgm:prSet/>
      <dgm:spPr/>
      <dgm:t>
        <a:bodyPr/>
        <a:lstStyle/>
        <a:p>
          <a:endParaRPr lang="en-US"/>
        </a:p>
      </dgm:t>
    </dgm:pt>
    <dgm:pt modelId="{E98612EE-D719-4F3E-A2F3-5BE018B643F0}" type="sibTrans" cxnId="{FFD4AFFE-A27A-4239-804A-3D11A9963E87}">
      <dgm:prSet/>
      <dgm:spPr/>
      <dgm:t>
        <a:bodyPr/>
        <a:lstStyle/>
        <a:p>
          <a:endParaRPr lang="en-US"/>
        </a:p>
      </dgm:t>
    </dgm:pt>
    <dgm:pt modelId="{30E57F9A-1AF1-41A8-A6CA-33FE72986507}">
      <dgm:prSet/>
      <dgm:spPr/>
      <dgm:t>
        <a:bodyPr/>
        <a:lstStyle/>
        <a:p>
          <a:r>
            <a:rPr lang="en-US"/>
            <a:t>High Quality Physical Education</a:t>
          </a:r>
        </a:p>
      </dgm:t>
    </dgm:pt>
    <dgm:pt modelId="{0280AD0A-5854-41E9-8912-77F8C2957DBB}" type="parTrans" cxnId="{0975C629-3336-4C6C-9EF9-026B854194EF}">
      <dgm:prSet/>
      <dgm:spPr/>
      <dgm:t>
        <a:bodyPr/>
        <a:lstStyle/>
        <a:p>
          <a:endParaRPr lang="en-US"/>
        </a:p>
      </dgm:t>
    </dgm:pt>
    <dgm:pt modelId="{5D982887-6767-4D17-B8FF-C5DC5205DEA4}" type="sibTrans" cxnId="{0975C629-3336-4C6C-9EF9-026B854194EF}">
      <dgm:prSet/>
      <dgm:spPr/>
      <dgm:t>
        <a:bodyPr/>
        <a:lstStyle/>
        <a:p>
          <a:endParaRPr lang="en-US"/>
        </a:p>
      </dgm:t>
    </dgm:pt>
    <dgm:pt modelId="{2D99153B-BF4F-43B4-B95F-378C44165751}" type="pres">
      <dgm:prSet presAssocID="{74D77FD7-1B73-4848-9ACE-EBC69ADE2D78}" presName="vert0" presStyleCnt="0">
        <dgm:presLayoutVars>
          <dgm:dir/>
          <dgm:animOne val="branch"/>
          <dgm:animLvl val="lvl"/>
        </dgm:presLayoutVars>
      </dgm:prSet>
      <dgm:spPr/>
    </dgm:pt>
    <dgm:pt modelId="{7E4AD135-F773-46BC-BF9B-D40C33AD4EB3}" type="pres">
      <dgm:prSet presAssocID="{A294F4E1-523E-401D-B075-E8DBB994CCCE}" presName="thickLine" presStyleLbl="alignNode1" presStyleIdx="0" presStyleCnt="6"/>
      <dgm:spPr/>
    </dgm:pt>
    <dgm:pt modelId="{229F9159-A28B-41CA-ACE4-B79D0A9784B9}" type="pres">
      <dgm:prSet presAssocID="{A294F4E1-523E-401D-B075-E8DBB994CCCE}" presName="horz1" presStyleCnt="0"/>
      <dgm:spPr/>
    </dgm:pt>
    <dgm:pt modelId="{CDEBFD8A-74F8-4BAE-BD12-C371A9D617F2}" type="pres">
      <dgm:prSet presAssocID="{A294F4E1-523E-401D-B075-E8DBB994CCCE}" presName="tx1" presStyleLbl="revTx" presStyleIdx="0" presStyleCnt="6"/>
      <dgm:spPr/>
    </dgm:pt>
    <dgm:pt modelId="{2C8C3D91-7168-41BE-A67D-9F60FB45A76D}" type="pres">
      <dgm:prSet presAssocID="{A294F4E1-523E-401D-B075-E8DBB994CCCE}" presName="vert1" presStyleCnt="0"/>
      <dgm:spPr/>
    </dgm:pt>
    <dgm:pt modelId="{477DED69-26D2-4032-AD4A-2DFF300920A2}" type="pres">
      <dgm:prSet presAssocID="{6489367D-26F5-43B8-96F8-7E4C59EC9E33}" presName="thickLine" presStyleLbl="alignNode1" presStyleIdx="1" presStyleCnt="6"/>
      <dgm:spPr/>
    </dgm:pt>
    <dgm:pt modelId="{9D772F97-61B8-4EEF-8EE5-A5417EEBD23A}" type="pres">
      <dgm:prSet presAssocID="{6489367D-26F5-43B8-96F8-7E4C59EC9E33}" presName="horz1" presStyleCnt="0"/>
      <dgm:spPr/>
    </dgm:pt>
    <dgm:pt modelId="{5536F505-231A-4710-B328-55CC838B6361}" type="pres">
      <dgm:prSet presAssocID="{6489367D-26F5-43B8-96F8-7E4C59EC9E33}" presName="tx1" presStyleLbl="revTx" presStyleIdx="1" presStyleCnt="6"/>
      <dgm:spPr/>
    </dgm:pt>
    <dgm:pt modelId="{8778D98B-8AE6-4FC7-A9C5-F4B6577EBCF3}" type="pres">
      <dgm:prSet presAssocID="{6489367D-26F5-43B8-96F8-7E4C59EC9E33}" presName="vert1" presStyleCnt="0"/>
      <dgm:spPr/>
    </dgm:pt>
    <dgm:pt modelId="{962C0D43-06EE-473E-BB40-A509AED8C8AD}" type="pres">
      <dgm:prSet presAssocID="{D2BE21B6-2F17-4578-A3F8-E2E65D7B7430}" presName="thickLine" presStyleLbl="alignNode1" presStyleIdx="2" presStyleCnt="6"/>
      <dgm:spPr/>
    </dgm:pt>
    <dgm:pt modelId="{7512660E-A44F-4AA9-A7D6-C8AC1F8D92FA}" type="pres">
      <dgm:prSet presAssocID="{D2BE21B6-2F17-4578-A3F8-E2E65D7B7430}" presName="horz1" presStyleCnt="0"/>
      <dgm:spPr/>
    </dgm:pt>
    <dgm:pt modelId="{36E96A77-5D7B-4822-AEFA-BA88E6A1F6FE}" type="pres">
      <dgm:prSet presAssocID="{D2BE21B6-2F17-4578-A3F8-E2E65D7B7430}" presName="tx1" presStyleLbl="revTx" presStyleIdx="2" presStyleCnt="6"/>
      <dgm:spPr/>
    </dgm:pt>
    <dgm:pt modelId="{DC6CB065-EE99-485B-9A65-280F094DCDC4}" type="pres">
      <dgm:prSet presAssocID="{D2BE21B6-2F17-4578-A3F8-E2E65D7B7430}" presName="vert1" presStyleCnt="0"/>
      <dgm:spPr/>
    </dgm:pt>
    <dgm:pt modelId="{8FA25668-7E46-4490-9C5B-29A48BEAB1E2}" type="pres">
      <dgm:prSet presAssocID="{063DE378-C9B6-4CC6-BB07-A24EFEA8B9AD}" presName="thickLine" presStyleLbl="alignNode1" presStyleIdx="3" presStyleCnt="6"/>
      <dgm:spPr/>
    </dgm:pt>
    <dgm:pt modelId="{183821F3-6DC9-49FF-8F68-590955250CAB}" type="pres">
      <dgm:prSet presAssocID="{063DE378-C9B6-4CC6-BB07-A24EFEA8B9AD}" presName="horz1" presStyleCnt="0"/>
      <dgm:spPr/>
    </dgm:pt>
    <dgm:pt modelId="{79A29A8A-9748-4D51-B530-B03E5B96D32B}" type="pres">
      <dgm:prSet presAssocID="{063DE378-C9B6-4CC6-BB07-A24EFEA8B9AD}" presName="tx1" presStyleLbl="revTx" presStyleIdx="3" presStyleCnt="6"/>
      <dgm:spPr/>
    </dgm:pt>
    <dgm:pt modelId="{EC8DD228-5262-4584-9A7B-277B04D0672A}" type="pres">
      <dgm:prSet presAssocID="{063DE378-C9B6-4CC6-BB07-A24EFEA8B9AD}" presName="vert1" presStyleCnt="0"/>
      <dgm:spPr/>
    </dgm:pt>
    <dgm:pt modelId="{A1D34D9D-74B3-4C24-B0E0-B2146937ECBB}" type="pres">
      <dgm:prSet presAssocID="{9A8D6D15-F0FB-4D36-93F3-2AEC2BF1F931}" presName="thickLine" presStyleLbl="alignNode1" presStyleIdx="4" presStyleCnt="6"/>
      <dgm:spPr/>
    </dgm:pt>
    <dgm:pt modelId="{789B9483-C429-46B4-9E7C-8135A1902253}" type="pres">
      <dgm:prSet presAssocID="{9A8D6D15-F0FB-4D36-93F3-2AEC2BF1F931}" presName="horz1" presStyleCnt="0"/>
      <dgm:spPr/>
    </dgm:pt>
    <dgm:pt modelId="{AEEFB0E0-54D5-4E5D-8F3B-9E08990FF77D}" type="pres">
      <dgm:prSet presAssocID="{9A8D6D15-F0FB-4D36-93F3-2AEC2BF1F931}" presName="tx1" presStyleLbl="revTx" presStyleIdx="4" presStyleCnt="6"/>
      <dgm:spPr/>
    </dgm:pt>
    <dgm:pt modelId="{EE797C19-5F7F-4A15-B760-4E5052D7877D}" type="pres">
      <dgm:prSet presAssocID="{9A8D6D15-F0FB-4D36-93F3-2AEC2BF1F931}" presName="vert1" presStyleCnt="0"/>
      <dgm:spPr/>
    </dgm:pt>
    <dgm:pt modelId="{49F6C4C2-DEB3-4E00-AA8B-D5FDA41899DC}" type="pres">
      <dgm:prSet presAssocID="{30E57F9A-1AF1-41A8-A6CA-33FE72986507}" presName="thickLine" presStyleLbl="alignNode1" presStyleIdx="5" presStyleCnt="6"/>
      <dgm:spPr/>
    </dgm:pt>
    <dgm:pt modelId="{C1BACE2E-BD0E-4C69-88C1-7894E4622BA1}" type="pres">
      <dgm:prSet presAssocID="{30E57F9A-1AF1-41A8-A6CA-33FE72986507}" presName="horz1" presStyleCnt="0"/>
      <dgm:spPr/>
    </dgm:pt>
    <dgm:pt modelId="{6BC9E96C-450E-41C1-BF45-756333D3C363}" type="pres">
      <dgm:prSet presAssocID="{30E57F9A-1AF1-41A8-A6CA-33FE72986507}" presName="tx1" presStyleLbl="revTx" presStyleIdx="5" presStyleCnt="6"/>
      <dgm:spPr/>
    </dgm:pt>
    <dgm:pt modelId="{8E905838-EFF1-4582-B319-C62BBCAAB1D0}" type="pres">
      <dgm:prSet presAssocID="{30E57F9A-1AF1-41A8-A6CA-33FE72986507}" presName="vert1" presStyleCnt="0"/>
      <dgm:spPr/>
    </dgm:pt>
  </dgm:ptLst>
  <dgm:cxnLst>
    <dgm:cxn modelId="{64512011-4FC4-403A-9923-039B52E37AC2}" srcId="{74D77FD7-1B73-4848-9ACE-EBC69ADE2D78}" destId="{063DE378-C9B6-4CC6-BB07-A24EFEA8B9AD}" srcOrd="3" destOrd="0" parTransId="{EAD609BF-8AC7-4623-BE59-098AB05FFCCF}" sibTransId="{3F2DAF12-1134-4479-8FAE-7448E9300C17}"/>
    <dgm:cxn modelId="{0975C629-3336-4C6C-9EF9-026B854194EF}" srcId="{74D77FD7-1B73-4848-9ACE-EBC69ADE2D78}" destId="{30E57F9A-1AF1-41A8-A6CA-33FE72986507}" srcOrd="5" destOrd="0" parTransId="{0280AD0A-5854-41E9-8912-77F8C2957DBB}" sibTransId="{5D982887-6767-4D17-B8FF-C5DC5205DEA4}"/>
    <dgm:cxn modelId="{D3377C2F-61E5-44CA-83DF-D14668045EA1}" type="presOf" srcId="{6489367D-26F5-43B8-96F8-7E4C59EC9E33}" destId="{5536F505-231A-4710-B328-55CC838B6361}" srcOrd="0" destOrd="0" presId="urn:microsoft.com/office/officeart/2008/layout/LinedList"/>
    <dgm:cxn modelId="{E049F85D-CB65-42EC-B656-9D577DCF017A}" type="presOf" srcId="{30E57F9A-1AF1-41A8-A6CA-33FE72986507}" destId="{6BC9E96C-450E-41C1-BF45-756333D3C363}" srcOrd="0" destOrd="0" presId="urn:microsoft.com/office/officeart/2008/layout/LinedList"/>
    <dgm:cxn modelId="{CF37556B-5430-49CB-AE35-1736B0F6E327}" srcId="{74D77FD7-1B73-4848-9ACE-EBC69ADE2D78}" destId="{A294F4E1-523E-401D-B075-E8DBB994CCCE}" srcOrd="0" destOrd="0" parTransId="{6D7A91EC-BEF8-49FE-A91A-7FD0FF5C8DDA}" sibTransId="{9E7DD908-B131-4C29-A046-93B44318C93D}"/>
    <dgm:cxn modelId="{0AA9DF74-93F2-49A5-A207-7811AA79A03B}" type="presOf" srcId="{74D77FD7-1B73-4848-9ACE-EBC69ADE2D78}" destId="{2D99153B-BF4F-43B4-B95F-378C44165751}" srcOrd="0" destOrd="0" presId="urn:microsoft.com/office/officeart/2008/layout/LinedList"/>
    <dgm:cxn modelId="{1B7CC177-CBD1-4A6C-8932-6AE71A2BB631}" type="presOf" srcId="{063DE378-C9B6-4CC6-BB07-A24EFEA8B9AD}" destId="{79A29A8A-9748-4D51-B530-B03E5B96D32B}" srcOrd="0" destOrd="0" presId="urn:microsoft.com/office/officeart/2008/layout/LinedList"/>
    <dgm:cxn modelId="{41399F88-9AA0-4B0E-960C-41F31FFE8DA7}" type="presOf" srcId="{9A8D6D15-F0FB-4D36-93F3-2AEC2BF1F931}" destId="{AEEFB0E0-54D5-4E5D-8F3B-9E08990FF77D}" srcOrd="0" destOrd="0" presId="urn:microsoft.com/office/officeart/2008/layout/LinedList"/>
    <dgm:cxn modelId="{8457C4B1-A101-49BE-B22F-266800D68684}" srcId="{74D77FD7-1B73-4848-9ACE-EBC69ADE2D78}" destId="{6489367D-26F5-43B8-96F8-7E4C59EC9E33}" srcOrd="1" destOrd="0" parTransId="{6C206D7E-7348-466E-A0E7-1AEF953A4BE2}" sibTransId="{0BA5FAF2-0894-49B5-A5A1-E82B4D116B11}"/>
    <dgm:cxn modelId="{40AEBBD9-DA66-453F-B170-EEF266A22F38}" type="presOf" srcId="{D2BE21B6-2F17-4578-A3F8-E2E65D7B7430}" destId="{36E96A77-5D7B-4822-AEFA-BA88E6A1F6FE}" srcOrd="0" destOrd="0" presId="urn:microsoft.com/office/officeart/2008/layout/LinedList"/>
    <dgm:cxn modelId="{D32A3FE0-BD67-4313-A5ED-C59978FC0F98}" type="presOf" srcId="{A294F4E1-523E-401D-B075-E8DBB994CCCE}" destId="{CDEBFD8A-74F8-4BAE-BD12-C371A9D617F2}" srcOrd="0" destOrd="0" presId="urn:microsoft.com/office/officeart/2008/layout/LinedList"/>
    <dgm:cxn modelId="{098D77F1-7CC4-45A7-BF00-F9F82ED720F6}" srcId="{74D77FD7-1B73-4848-9ACE-EBC69ADE2D78}" destId="{D2BE21B6-2F17-4578-A3F8-E2E65D7B7430}" srcOrd="2" destOrd="0" parTransId="{D1647EC0-7E49-442A-8DFA-4DE150F3BF45}" sibTransId="{BE215696-53D1-4374-ACD5-AB87CD9E414B}"/>
    <dgm:cxn modelId="{FFD4AFFE-A27A-4239-804A-3D11A9963E87}" srcId="{74D77FD7-1B73-4848-9ACE-EBC69ADE2D78}" destId="{9A8D6D15-F0FB-4D36-93F3-2AEC2BF1F931}" srcOrd="4" destOrd="0" parTransId="{BFA96757-17DE-4AE7-9474-E6ECE40EBB3E}" sibTransId="{E98612EE-D719-4F3E-A2F3-5BE018B643F0}"/>
    <dgm:cxn modelId="{F52E0249-B615-4664-A835-5967AB3D8CFB}" type="presParOf" srcId="{2D99153B-BF4F-43B4-B95F-378C44165751}" destId="{7E4AD135-F773-46BC-BF9B-D40C33AD4EB3}" srcOrd="0" destOrd="0" presId="urn:microsoft.com/office/officeart/2008/layout/LinedList"/>
    <dgm:cxn modelId="{F395C4BD-0561-4561-9A6F-27E24F18135C}" type="presParOf" srcId="{2D99153B-BF4F-43B4-B95F-378C44165751}" destId="{229F9159-A28B-41CA-ACE4-B79D0A9784B9}" srcOrd="1" destOrd="0" presId="urn:microsoft.com/office/officeart/2008/layout/LinedList"/>
    <dgm:cxn modelId="{E80DB12E-2708-45A6-A294-1B17BB9F7031}" type="presParOf" srcId="{229F9159-A28B-41CA-ACE4-B79D0A9784B9}" destId="{CDEBFD8A-74F8-4BAE-BD12-C371A9D617F2}" srcOrd="0" destOrd="0" presId="urn:microsoft.com/office/officeart/2008/layout/LinedList"/>
    <dgm:cxn modelId="{F48BF7B5-02C2-4C8C-B1B2-4B77A9D1CD2F}" type="presParOf" srcId="{229F9159-A28B-41CA-ACE4-B79D0A9784B9}" destId="{2C8C3D91-7168-41BE-A67D-9F60FB45A76D}" srcOrd="1" destOrd="0" presId="urn:microsoft.com/office/officeart/2008/layout/LinedList"/>
    <dgm:cxn modelId="{4FC7D877-2EFD-41AC-9C66-25986F0C90FF}" type="presParOf" srcId="{2D99153B-BF4F-43B4-B95F-378C44165751}" destId="{477DED69-26D2-4032-AD4A-2DFF300920A2}" srcOrd="2" destOrd="0" presId="urn:microsoft.com/office/officeart/2008/layout/LinedList"/>
    <dgm:cxn modelId="{F028DF6E-4644-4E4C-844A-3B9E90A3C300}" type="presParOf" srcId="{2D99153B-BF4F-43B4-B95F-378C44165751}" destId="{9D772F97-61B8-4EEF-8EE5-A5417EEBD23A}" srcOrd="3" destOrd="0" presId="urn:microsoft.com/office/officeart/2008/layout/LinedList"/>
    <dgm:cxn modelId="{4B3F6CF9-4F10-4B6D-BDCE-E4AD0E7A61A7}" type="presParOf" srcId="{9D772F97-61B8-4EEF-8EE5-A5417EEBD23A}" destId="{5536F505-231A-4710-B328-55CC838B6361}" srcOrd="0" destOrd="0" presId="urn:microsoft.com/office/officeart/2008/layout/LinedList"/>
    <dgm:cxn modelId="{AE82AF0B-5CEB-4A02-9C1E-8E2F7D3B6CE2}" type="presParOf" srcId="{9D772F97-61B8-4EEF-8EE5-A5417EEBD23A}" destId="{8778D98B-8AE6-4FC7-A9C5-F4B6577EBCF3}" srcOrd="1" destOrd="0" presId="urn:microsoft.com/office/officeart/2008/layout/LinedList"/>
    <dgm:cxn modelId="{04D05179-7651-466F-9936-CD07E0FEBDA2}" type="presParOf" srcId="{2D99153B-BF4F-43B4-B95F-378C44165751}" destId="{962C0D43-06EE-473E-BB40-A509AED8C8AD}" srcOrd="4" destOrd="0" presId="urn:microsoft.com/office/officeart/2008/layout/LinedList"/>
    <dgm:cxn modelId="{8D4A1F5B-85ED-45FB-9A9E-FE12A88C14BC}" type="presParOf" srcId="{2D99153B-BF4F-43B4-B95F-378C44165751}" destId="{7512660E-A44F-4AA9-A7D6-C8AC1F8D92FA}" srcOrd="5" destOrd="0" presId="urn:microsoft.com/office/officeart/2008/layout/LinedList"/>
    <dgm:cxn modelId="{FCFB8BD9-3E0C-4CCB-A394-3289B2B6497F}" type="presParOf" srcId="{7512660E-A44F-4AA9-A7D6-C8AC1F8D92FA}" destId="{36E96A77-5D7B-4822-AEFA-BA88E6A1F6FE}" srcOrd="0" destOrd="0" presId="urn:microsoft.com/office/officeart/2008/layout/LinedList"/>
    <dgm:cxn modelId="{8788F73D-F915-4EF6-998F-9D1DBD63AE92}" type="presParOf" srcId="{7512660E-A44F-4AA9-A7D6-C8AC1F8D92FA}" destId="{DC6CB065-EE99-485B-9A65-280F094DCDC4}" srcOrd="1" destOrd="0" presId="urn:microsoft.com/office/officeart/2008/layout/LinedList"/>
    <dgm:cxn modelId="{9185A5AD-0F49-4211-8DC4-76CF458B1900}" type="presParOf" srcId="{2D99153B-BF4F-43B4-B95F-378C44165751}" destId="{8FA25668-7E46-4490-9C5B-29A48BEAB1E2}" srcOrd="6" destOrd="0" presId="urn:microsoft.com/office/officeart/2008/layout/LinedList"/>
    <dgm:cxn modelId="{17D97C95-9A43-4442-B66D-039DF90C9A3B}" type="presParOf" srcId="{2D99153B-BF4F-43B4-B95F-378C44165751}" destId="{183821F3-6DC9-49FF-8F68-590955250CAB}" srcOrd="7" destOrd="0" presId="urn:microsoft.com/office/officeart/2008/layout/LinedList"/>
    <dgm:cxn modelId="{B66DDDEA-90FA-46A1-B044-40A6401FB781}" type="presParOf" srcId="{183821F3-6DC9-49FF-8F68-590955250CAB}" destId="{79A29A8A-9748-4D51-B530-B03E5B96D32B}" srcOrd="0" destOrd="0" presId="urn:microsoft.com/office/officeart/2008/layout/LinedList"/>
    <dgm:cxn modelId="{4E6E8D05-1B07-4F46-B3D7-8348D509CCCA}" type="presParOf" srcId="{183821F3-6DC9-49FF-8F68-590955250CAB}" destId="{EC8DD228-5262-4584-9A7B-277B04D0672A}" srcOrd="1" destOrd="0" presId="urn:microsoft.com/office/officeart/2008/layout/LinedList"/>
    <dgm:cxn modelId="{E95AACE7-967E-481B-8C5B-EDBF886640CA}" type="presParOf" srcId="{2D99153B-BF4F-43B4-B95F-378C44165751}" destId="{A1D34D9D-74B3-4C24-B0E0-B2146937ECBB}" srcOrd="8" destOrd="0" presId="urn:microsoft.com/office/officeart/2008/layout/LinedList"/>
    <dgm:cxn modelId="{6E31CA3B-BE82-43BA-A400-908B3DB956A4}" type="presParOf" srcId="{2D99153B-BF4F-43B4-B95F-378C44165751}" destId="{789B9483-C429-46B4-9E7C-8135A1902253}" srcOrd="9" destOrd="0" presId="urn:microsoft.com/office/officeart/2008/layout/LinedList"/>
    <dgm:cxn modelId="{62B91DF9-50A0-41A3-994F-6B847CDE02B3}" type="presParOf" srcId="{789B9483-C429-46B4-9E7C-8135A1902253}" destId="{AEEFB0E0-54D5-4E5D-8F3B-9E08990FF77D}" srcOrd="0" destOrd="0" presId="urn:microsoft.com/office/officeart/2008/layout/LinedList"/>
    <dgm:cxn modelId="{456A3E1C-E7D4-4F6B-8CD9-3CCCF9B96EF2}" type="presParOf" srcId="{789B9483-C429-46B4-9E7C-8135A1902253}" destId="{EE797C19-5F7F-4A15-B760-4E5052D7877D}" srcOrd="1" destOrd="0" presId="urn:microsoft.com/office/officeart/2008/layout/LinedList"/>
    <dgm:cxn modelId="{2AF2E238-F71E-4070-B77D-7FEA07529251}" type="presParOf" srcId="{2D99153B-BF4F-43B4-B95F-378C44165751}" destId="{49F6C4C2-DEB3-4E00-AA8B-D5FDA41899DC}" srcOrd="10" destOrd="0" presId="urn:microsoft.com/office/officeart/2008/layout/LinedList"/>
    <dgm:cxn modelId="{90CF1BB0-1410-4DC7-ADA5-520FF4574E3C}" type="presParOf" srcId="{2D99153B-BF4F-43B4-B95F-378C44165751}" destId="{C1BACE2E-BD0E-4C69-88C1-7894E4622BA1}" srcOrd="11" destOrd="0" presId="urn:microsoft.com/office/officeart/2008/layout/LinedList"/>
    <dgm:cxn modelId="{69B464FD-3022-48DA-A958-4B959A977A04}" type="presParOf" srcId="{C1BACE2E-BD0E-4C69-88C1-7894E4622BA1}" destId="{6BC9E96C-450E-41C1-BF45-756333D3C363}" srcOrd="0" destOrd="0" presId="urn:microsoft.com/office/officeart/2008/layout/LinedList"/>
    <dgm:cxn modelId="{063FEB98-3316-4E7A-BB08-9D11FC3297EB}" type="presParOf" srcId="{C1BACE2E-BD0E-4C69-88C1-7894E4622BA1}" destId="{8E905838-EFF1-4582-B319-C62BBCAAB1D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ABCB71-DC96-4866-ACE5-671C9A2CBD59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918C0A-A63D-4A1A-808C-D44B66B6BAB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Teacher 1</a:t>
          </a:r>
        </a:p>
      </dgm:t>
    </dgm:pt>
    <dgm:pt modelId="{1B258EAF-9C47-4B1C-B27B-A99869657D47}" type="parTrans" cxnId="{A6FEA2E7-AC25-48E3-BE0F-2B46E9B0D422}">
      <dgm:prSet/>
      <dgm:spPr/>
      <dgm:t>
        <a:bodyPr/>
        <a:lstStyle/>
        <a:p>
          <a:endParaRPr lang="en-US"/>
        </a:p>
      </dgm:t>
    </dgm:pt>
    <dgm:pt modelId="{FB06279E-B823-456C-B65B-C3B403A5B340}" type="sibTrans" cxnId="{A6FEA2E7-AC25-48E3-BE0F-2B46E9B0D422}">
      <dgm:prSet/>
      <dgm:spPr/>
      <dgm:t>
        <a:bodyPr/>
        <a:lstStyle/>
        <a:p>
          <a:endParaRPr lang="en-US"/>
        </a:p>
      </dgm:t>
    </dgm:pt>
    <dgm:pt modelId="{34FC4DA7-4049-416A-AB3D-5BE1D6378F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Football &amp; Baseball Coach</a:t>
          </a:r>
        </a:p>
      </dgm:t>
    </dgm:pt>
    <dgm:pt modelId="{EFB86A5D-8365-4449-BB15-246AB8632768}" type="parTrans" cxnId="{9ABA2D79-E5D3-4AE8-8966-CA403B8B7628}">
      <dgm:prSet/>
      <dgm:spPr/>
      <dgm:t>
        <a:bodyPr/>
        <a:lstStyle/>
        <a:p>
          <a:endParaRPr lang="en-US"/>
        </a:p>
      </dgm:t>
    </dgm:pt>
    <dgm:pt modelId="{FC436598-070C-4186-A23A-FC09089075CC}" type="sibTrans" cxnId="{9ABA2D79-E5D3-4AE8-8966-CA403B8B7628}">
      <dgm:prSet/>
      <dgm:spPr/>
      <dgm:t>
        <a:bodyPr/>
        <a:lstStyle/>
        <a:p>
          <a:endParaRPr lang="en-US"/>
        </a:p>
      </dgm:t>
    </dgm:pt>
    <dgm:pt modelId="{5E3FB4FF-B691-4812-B4A0-A40B42CB24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Loves team games, in’s &amp; out’s, x’s/o’s</a:t>
          </a:r>
        </a:p>
      </dgm:t>
    </dgm:pt>
    <dgm:pt modelId="{76909100-2636-4AC7-87C6-D17D05AC3B7B}" type="parTrans" cxnId="{4DA47D71-D43B-4E30-974D-45AC02718340}">
      <dgm:prSet/>
      <dgm:spPr/>
      <dgm:t>
        <a:bodyPr/>
        <a:lstStyle/>
        <a:p>
          <a:endParaRPr lang="en-US"/>
        </a:p>
      </dgm:t>
    </dgm:pt>
    <dgm:pt modelId="{7B3BE6A9-B38C-4090-BEFF-B9BD20D4552D}" type="sibTrans" cxnId="{4DA47D71-D43B-4E30-974D-45AC02718340}">
      <dgm:prSet/>
      <dgm:spPr/>
      <dgm:t>
        <a:bodyPr/>
        <a:lstStyle/>
        <a:p>
          <a:endParaRPr lang="en-US"/>
        </a:p>
      </dgm:t>
    </dgm:pt>
    <dgm:pt modelId="{2759C45F-18B3-408C-9908-F8E653E41C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Favorite class = Adapted</a:t>
          </a:r>
        </a:p>
      </dgm:t>
    </dgm:pt>
    <dgm:pt modelId="{9A7E3161-F427-40C7-B42D-03053E4FE329}" type="parTrans" cxnId="{CEC8480B-A848-4725-AE7E-5E024CE75220}">
      <dgm:prSet/>
      <dgm:spPr/>
      <dgm:t>
        <a:bodyPr/>
        <a:lstStyle/>
        <a:p>
          <a:endParaRPr lang="en-US"/>
        </a:p>
      </dgm:t>
    </dgm:pt>
    <dgm:pt modelId="{5425D0F8-7F05-4A19-AA0E-9E25DBD4501E}" type="sibTrans" cxnId="{CEC8480B-A848-4725-AE7E-5E024CE75220}">
      <dgm:prSet/>
      <dgm:spPr/>
      <dgm:t>
        <a:bodyPr/>
        <a:lstStyle/>
        <a:p>
          <a:endParaRPr lang="en-US"/>
        </a:p>
      </dgm:t>
    </dgm:pt>
    <dgm:pt modelId="{3CAEA770-5E4C-41F0-85D1-5D45CCCC50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Teacher 2</a:t>
          </a:r>
        </a:p>
      </dgm:t>
    </dgm:pt>
    <dgm:pt modelId="{99FA34BB-0E49-4107-8F43-DE281A7EBAAF}" type="parTrans" cxnId="{00F65C3D-9F50-4B00-A359-536A55C73A44}">
      <dgm:prSet/>
      <dgm:spPr/>
      <dgm:t>
        <a:bodyPr/>
        <a:lstStyle/>
        <a:p>
          <a:endParaRPr lang="en-US"/>
        </a:p>
      </dgm:t>
    </dgm:pt>
    <dgm:pt modelId="{9FD55F5A-8D82-4A4F-ACF1-E13AE242E30B}" type="sibTrans" cxnId="{00F65C3D-9F50-4B00-A359-536A55C73A44}">
      <dgm:prSet/>
      <dgm:spPr/>
      <dgm:t>
        <a:bodyPr/>
        <a:lstStyle/>
        <a:p>
          <a:endParaRPr lang="en-US"/>
        </a:p>
      </dgm:t>
    </dgm:pt>
    <dgm:pt modelId="{6BE724D8-BD5C-4886-84DA-265DFF4887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Football, Girls </a:t>
          </a:r>
          <a:r>
            <a:rPr lang="en-US" dirty="0" err="1"/>
            <a:t>Bball</a:t>
          </a:r>
          <a:r>
            <a:rPr lang="en-US" dirty="0"/>
            <a:t>, Lacrosse Coach</a:t>
          </a:r>
        </a:p>
      </dgm:t>
    </dgm:pt>
    <dgm:pt modelId="{3C500764-5249-4C7C-9E05-3322CBE51373}" type="parTrans" cxnId="{5E56D530-F26D-49DB-BC1F-B810C6746021}">
      <dgm:prSet/>
      <dgm:spPr/>
      <dgm:t>
        <a:bodyPr/>
        <a:lstStyle/>
        <a:p>
          <a:endParaRPr lang="en-US"/>
        </a:p>
      </dgm:t>
    </dgm:pt>
    <dgm:pt modelId="{BCA26B30-7EB2-4A94-AC8F-DA57D2D9F30F}" type="sibTrans" cxnId="{5E56D530-F26D-49DB-BC1F-B810C6746021}">
      <dgm:prSet/>
      <dgm:spPr/>
      <dgm:t>
        <a:bodyPr/>
        <a:lstStyle/>
        <a:p>
          <a:endParaRPr lang="en-US"/>
        </a:p>
      </dgm:t>
    </dgm:pt>
    <dgm:pt modelId="{365A9327-E1B6-449F-BF83-83BF9FCE98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Loves Adventure</a:t>
          </a:r>
        </a:p>
      </dgm:t>
    </dgm:pt>
    <dgm:pt modelId="{0CDC2042-8BF4-45ED-8FDA-1CF622855B2B}" type="parTrans" cxnId="{4F4D97EE-BCE1-4DB1-9A99-157D852EB67C}">
      <dgm:prSet/>
      <dgm:spPr/>
      <dgm:t>
        <a:bodyPr/>
        <a:lstStyle/>
        <a:p>
          <a:endParaRPr lang="en-US"/>
        </a:p>
      </dgm:t>
    </dgm:pt>
    <dgm:pt modelId="{3DC81266-2186-45D3-95FC-F1D7F2142C62}" type="sibTrans" cxnId="{4F4D97EE-BCE1-4DB1-9A99-157D852EB67C}">
      <dgm:prSet/>
      <dgm:spPr/>
      <dgm:t>
        <a:bodyPr/>
        <a:lstStyle/>
        <a:p>
          <a:endParaRPr lang="en-US"/>
        </a:p>
      </dgm:t>
    </dgm:pt>
    <dgm:pt modelId="{6C5A7F3F-515C-49EF-AE9E-3A5419D900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Swimming Background</a:t>
          </a:r>
        </a:p>
      </dgm:t>
    </dgm:pt>
    <dgm:pt modelId="{3B888CF8-0734-46FE-95D2-13B80E84A093}" type="parTrans" cxnId="{1709FF2F-CC51-4B35-98C5-4E1CB4CB351A}">
      <dgm:prSet/>
      <dgm:spPr/>
      <dgm:t>
        <a:bodyPr/>
        <a:lstStyle/>
        <a:p>
          <a:endParaRPr lang="en-US"/>
        </a:p>
      </dgm:t>
    </dgm:pt>
    <dgm:pt modelId="{A99E4561-F226-43B4-A595-8FDC05F7DBF2}" type="sibTrans" cxnId="{1709FF2F-CC51-4B35-98C5-4E1CB4CB351A}">
      <dgm:prSet/>
      <dgm:spPr/>
      <dgm:t>
        <a:bodyPr/>
        <a:lstStyle/>
        <a:p>
          <a:endParaRPr lang="en-US"/>
        </a:p>
      </dgm:t>
    </dgm:pt>
    <dgm:pt modelId="{97857D4A-DBA3-4A22-8306-6730A3D02F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 Games is boring</a:t>
          </a:r>
        </a:p>
      </dgm:t>
    </dgm:pt>
    <dgm:pt modelId="{B7584C58-3B29-4B17-821A-7EF6B7ADB8D4}" type="parTrans" cxnId="{59C43C58-630A-4EAC-B69C-8899E42BE0A7}">
      <dgm:prSet/>
      <dgm:spPr/>
      <dgm:t>
        <a:bodyPr/>
        <a:lstStyle/>
        <a:p>
          <a:endParaRPr lang="en-US"/>
        </a:p>
      </dgm:t>
    </dgm:pt>
    <dgm:pt modelId="{1327537C-BEFE-4CFF-B431-379326AEFE99}" type="sibTrans" cxnId="{59C43C58-630A-4EAC-B69C-8899E42BE0A7}">
      <dgm:prSet/>
      <dgm:spPr/>
      <dgm:t>
        <a:bodyPr/>
        <a:lstStyle/>
        <a:p>
          <a:endParaRPr lang="en-US"/>
        </a:p>
      </dgm:t>
    </dgm:pt>
    <dgm:pt modelId="{F809B48F-F834-48DD-9C85-6ADC5275969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Teacher 3</a:t>
          </a:r>
        </a:p>
      </dgm:t>
    </dgm:pt>
    <dgm:pt modelId="{7BC7FCCC-5B96-485B-8C43-ACF5C245C0FC}" type="parTrans" cxnId="{524FE6E5-CBC4-4299-8705-3DBE5B777A9F}">
      <dgm:prSet/>
      <dgm:spPr/>
      <dgm:t>
        <a:bodyPr/>
        <a:lstStyle/>
        <a:p>
          <a:endParaRPr lang="en-US"/>
        </a:p>
      </dgm:t>
    </dgm:pt>
    <dgm:pt modelId="{A908CF8D-A103-44F5-B24F-1E2BEDA84E2B}" type="sibTrans" cxnId="{524FE6E5-CBC4-4299-8705-3DBE5B777A9F}">
      <dgm:prSet/>
      <dgm:spPr/>
      <dgm:t>
        <a:bodyPr/>
        <a:lstStyle/>
        <a:p>
          <a:endParaRPr lang="en-US"/>
        </a:p>
      </dgm:t>
    </dgm:pt>
    <dgm:pt modelId="{A8EDF13B-F9C6-4285-B7AE-99A8972080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Big picture of Physical Literacy</a:t>
          </a:r>
        </a:p>
      </dgm:t>
    </dgm:pt>
    <dgm:pt modelId="{45ED9925-6712-4F2D-8BFC-B3EA11B10D0C}" type="parTrans" cxnId="{9E0C52AC-25F4-4576-968C-115CD345380D}">
      <dgm:prSet/>
      <dgm:spPr/>
      <dgm:t>
        <a:bodyPr/>
        <a:lstStyle/>
        <a:p>
          <a:endParaRPr lang="en-US"/>
        </a:p>
      </dgm:t>
    </dgm:pt>
    <dgm:pt modelId="{F9CDC91A-A9EF-49E0-8EFC-F1DCB7BA555F}" type="sibTrans" cxnId="{9E0C52AC-25F4-4576-968C-115CD345380D}">
      <dgm:prSet/>
      <dgm:spPr/>
      <dgm:t>
        <a:bodyPr/>
        <a:lstStyle/>
        <a:p>
          <a:endParaRPr lang="en-US"/>
        </a:p>
      </dgm:t>
    </dgm:pt>
    <dgm:pt modelId="{9550C00B-22EA-4F7D-80AA-9D2D788324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Identifies with students who struggle</a:t>
          </a:r>
        </a:p>
      </dgm:t>
    </dgm:pt>
    <dgm:pt modelId="{64B6E268-E87C-4FE9-9D8D-C56425F94588}" type="parTrans" cxnId="{FA6381C9-D23B-4FAA-8973-8118CB280C58}">
      <dgm:prSet/>
      <dgm:spPr/>
      <dgm:t>
        <a:bodyPr/>
        <a:lstStyle/>
        <a:p>
          <a:endParaRPr lang="en-US"/>
        </a:p>
      </dgm:t>
    </dgm:pt>
    <dgm:pt modelId="{D55C9A0D-3813-4F48-A899-8A8141056815}" type="sibTrans" cxnId="{FA6381C9-D23B-4FAA-8973-8118CB280C58}">
      <dgm:prSet/>
      <dgm:spPr/>
      <dgm:t>
        <a:bodyPr/>
        <a:lstStyle/>
        <a:p>
          <a:endParaRPr lang="en-US"/>
        </a:p>
      </dgm:t>
    </dgm:pt>
    <dgm:pt modelId="{E6EE005C-0170-47F9-8B94-B0386A9961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Engagement = Priority #1</a:t>
          </a:r>
        </a:p>
      </dgm:t>
    </dgm:pt>
    <dgm:pt modelId="{58CB5E92-D06E-421E-A122-339CC9073386}" type="parTrans" cxnId="{61B12C63-8865-4589-9974-C62011E7BEA0}">
      <dgm:prSet/>
      <dgm:spPr/>
      <dgm:t>
        <a:bodyPr/>
        <a:lstStyle/>
        <a:p>
          <a:endParaRPr lang="en-US"/>
        </a:p>
      </dgm:t>
    </dgm:pt>
    <dgm:pt modelId="{96452E92-0DAD-424C-9BFA-0BA92A3AADB1}" type="sibTrans" cxnId="{61B12C63-8865-4589-9974-C62011E7BEA0}">
      <dgm:prSet/>
      <dgm:spPr/>
      <dgm:t>
        <a:bodyPr/>
        <a:lstStyle/>
        <a:p>
          <a:endParaRPr lang="en-US"/>
        </a:p>
      </dgm:t>
    </dgm:pt>
    <dgm:pt modelId="{F74232C5-73D3-44A5-9F5E-BB536F152D6E}" type="pres">
      <dgm:prSet presAssocID="{58ABCB71-DC96-4866-ACE5-671C9A2CBD59}" presName="root" presStyleCnt="0">
        <dgm:presLayoutVars>
          <dgm:dir/>
          <dgm:resizeHandles val="exact"/>
        </dgm:presLayoutVars>
      </dgm:prSet>
      <dgm:spPr/>
    </dgm:pt>
    <dgm:pt modelId="{992C0524-2EBF-4900-881A-D53AFC356C55}" type="pres">
      <dgm:prSet presAssocID="{67918C0A-A63D-4A1A-808C-D44B66B6BABA}" presName="compNode" presStyleCnt="0"/>
      <dgm:spPr/>
    </dgm:pt>
    <dgm:pt modelId="{B0A3C84F-3BFF-46F3-9FB9-D52CC28DCD6A}" type="pres">
      <dgm:prSet presAssocID="{67918C0A-A63D-4A1A-808C-D44B66B6BA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gby"/>
        </a:ext>
      </dgm:extLst>
    </dgm:pt>
    <dgm:pt modelId="{6663A475-CC2D-439F-A97F-37E63D0354C0}" type="pres">
      <dgm:prSet presAssocID="{67918C0A-A63D-4A1A-808C-D44B66B6BABA}" presName="iconSpace" presStyleCnt="0"/>
      <dgm:spPr/>
    </dgm:pt>
    <dgm:pt modelId="{DFEEBCFC-9C16-49D2-A703-4573D17B7C6C}" type="pres">
      <dgm:prSet presAssocID="{67918C0A-A63D-4A1A-808C-D44B66B6BABA}" presName="parTx" presStyleLbl="revTx" presStyleIdx="0" presStyleCnt="6">
        <dgm:presLayoutVars>
          <dgm:chMax val="0"/>
          <dgm:chPref val="0"/>
        </dgm:presLayoutVars>
      </dgm:prSet>
      <dgm:spPr/>
    </dgm:pt>
    <dgm:pt modelId="{2D3C1FAD-7BD0-4BFA-B107-722B6C73A58A}" type="pres">
      <dgm:prSet presAssocID="{67918C0A-A63D-4A1A-808C-D44B66B6BABA}" presName="txSpace" presStyleCnt="0"/>
      <dgm:spPr/>
    </dgm:pt>
    <dgm:pt modelId="{CFE90F14-1E88-4289-BF70-7219D3BA1C1B}" type="pres">
      <dgm:prSet presAssocID="{67918C0A-A63D-4A1A-808C-D44B66B6BABA}" presName="desTx" presStyleLbl="revTx" presStyleIdx="1" presStyleCnt="6">
        <dgm:presLayoutVars/>
      </dgm:prSet>
      <dgm:spPr/>
    </dgm:pt>
    <dgm:pt modelId="{D50676B1-0C15-46FA-A4E9-7AE274AF67E9}" type="pres">
      <dgm:prSet presAssocID="{FB06279E-B823-456C-B65B-C3B403A5B340}" presName="sibTrans" presStyleCnt="0"/>
      <dgm:spPr/>
    </dgm:pt>
    <dgm:pt modelId="{436D3E9D-49BF-46E9-A9B2-6B365E6627C4}" type="pres">
      <dgm:prSet presAssocID="{3CAEA770-5E4C-41F0-85D1-5D45CCCC5010}" presName="compNode" presStyleCnt="0"/>
      <dgm:spPr/>
    </dgm:pt>
    <dgm:pt modelId="{95EBED26-AFB0-4EEA-8A56-9F96D5C16041}" type="pres">
      <dgm:prSet presAssocID="{3CAEA770-5E4C-41F0-85D1-5D45CCCC501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cer"/>
        </a:ext>
      </dgm:extLst>
    </dgm:pt>
    <dgm:pt modelId="{4E148FB5-29E1-44B2-80ED-D5F558121B4D}" type="pres">
      <dgm:prSet presAssocID="{3CAEA770-5E4C-41F0-85D1-5D45CCCC5010}" presName="iconSpace" presStyleCnt="0"/>
      <dgm:spPr/>
    </dgm:pt>
    <dgm:pt modelId="{5003B664-CBFE-4D0C-B2F6-F7821D50B68B}" type="pres">
      <dgm:prSet presAssocID="{3CAEA770-5E4C-41F0-85D1-5D45CCCC5010}" presName="parTx" presStyleLbl="revTx" presStyleIdx="2" presStyleCnt="6">
        <dgm:presLayoutVars>
          <dgm:chMax val="0"/>
          <dgm:chPref val="0"/>
        </dgm:presLayoutVars>
      </dgm:prSet>
      <dgm:spPr/>
    </dgm:pt>
    <dgm:pt modelId="{066A5488-AD8C-4576-8C54-E8F89F3EBAB3}" type="pres">
      <dgm:prSet presAssocID="{3CAEA770-5E4C-41F0-85D1-5D45CCCC5010}" presName="txSpace" presStyleCnt="0"/>
      <dgm:spPr/>
    </dgm:pt>
    <dgm:pt modelId="{5EBD7267-21D9-4A8A-A4DC-8A72CD2D7AFF}" type="pres">
      <dgm:prSet presAssocID="{3CAEA770-5E4C-41F0-85D1-5D45CCCC5010}" presName="desTx" presStyleLbl="revTx" presStyleIdx="3" presStyleCnt="6">
        <dgm:presLayoutVars/>
      </dgm:prSet>
      <dgm:spPr/>
    </dgm:pt>
    <dgm:pt modelId="{9DED5B78-3B87-4A44-A26C-483AE0A5D91F}" type="pres">
      <dgm:prSet presAssocID="{9FD55F5A-8D82-4A4F-ACF1-E13AE242E30B}" presName="sibTrans" presStyleCnt="0"/>
      <dgm:spPr/>
    </dgm:pt>
    <dgm:pt modelId="{37943938-AF8C-4C68-8DFD-015352C3106A}" type="pres">
      <dgm:prSet presAssocID="{F809B48F-F834-48DD-9C85-6ADC5275969B}" presName="compNode" presStyleCnt="0"/>
      <dgm:spPr/>
    </dgm:pt>
    <dgm:pt modelId="{BB3B5843-2582-4DE7-929C-79B04E75347D}" type="pres">
      <dgm:prSet presAssocID="{F809B48F-F834-48DD-9C85-6ADC527596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8084017-27A5-4FD8-B25A-EBC1ACD51A4C}" type="pres">
      <dgm:prSet presAssocID="{F809B48F-F834-48DD-9C85-6ADC5275969B}" presName="iconSpace" presStyleCnt="0"/>
      <dgm:spPr/>
    </dgm:pt>
    <dgm:pt modelId="{14B655CE-281B-45CB-B3A8-F037C74F741D}" type="pres">
      <dgm:prSet presAssocID="{F809B48F-F834-48DD-9C85-6ADC5275969B}" presName="parTx" presStyleLbl="revTx" presStyleIdx="4" presStyleCnt="6">
        <dgm:presLayoutVars>
          <dgm:chMax val="0"/>
          <dgm:chPref val="0"/>
        </dgm:presLayoutVars>
      </dgm:prSet>
      <dgm:spPr/>
    </dgm:pt>
    <dgm:pt modelId="{45D9D9FF-1C67-40C4-B21F-94F96DE67D79}" type="pres">
      <dgm:prSet presAssocID="{F809B48F-F834-48DD-9C85-6ADC5275969B}" presName="txSpace" presStyleCnt="0"/>
      <dgm:spPr/>
    </dgm:pt>
    <dgm:pt modelId="{6439B6CC-D4F4-41DD-BF31-AA13A3F1D4FC}" type="pres">
      <dgm:prSet presAssocID="{F809B48F-F834-48DD-9C85-6ADC5275969B}" presName="desTx" presStyleLbl="revTx" presStyleIdx="5" presStyleCnt="6">
        <dgm:presLayoutVars/>
      </dgm:prSet>
      <dgm:spPr/>
    </dgm:pt>
  </dgm:ptLst>
  <dgm:cxnLst>
    <dgm:cxn modelId="{F47F7B02-2177-4EF6-A16B-AAD59957CD0A}" type="presOf" srcId="{2759C45F-18B3-408C-9908-F8E653E41C77}" destId="{CFE90F14-1E88-4289-BF70-7219D3BA1C1B}" srcOrd="0" destOrd="2" presId="urn:microsoft.com/office/officeart/2018/5/layout/CenteredIconLabelDescriptionList"/>
    <dgm:cxn modelId="{B801C30A-7B52-4FA1-AEDF-5FFB0573D0DA}" type="presOf" srcId="{A8EDF13B-F9C6-4285-B7AE-99A89720803D}" destId="{6439B6CC-D4F4-41DD-BF31-AA13A3F1D4FC}" srcOrd="0" destOrd="0" presId="urn:microsoft.com/office/officeart/2018/5/layout/CenteredIconLabelDescriptionList"/>
    <dgm:cxn modelId="{CEC8480B-A848-4725-AE7E-5E024CE75220}" srcId="{67918C0A-A63D-4A1A-808C-D44B66B6BABA}" destId="{2759C45F-18B3-408C-9908-F8E653E41C77}" srcOrd="2" destOrd="0" parTransId="{9A7E3161-F427-40C7-B42D-03053E4FE329}" sibTransId="{5425D0F8-7F05-4A19-AA0E-9E25DBD4501E}"/>
    <dgm:cxn modelId="{33D13F0F-A223-41E0-8601-41C20527C34B}" type="presOf" srcId="{E6EE005C-0170-47F9-8B94-B0386A9961B6}" destId="{6439B6CC-D4F4-41DD-BF31-AA13A3F1D4FC}" srcOrd="0" destOrd="2" presId="urn:microsoft.com/office/officeart/2018/5/layout/CenteredIconLabelDescriptionList"/>
    <dgm:cxn modelId="{FA378F23-2761-472E-8084-5382257BF96F}" type="presOf" srcId="{58ABCB71-DC96-4866-ACE5-671C9A2CBD59}" destId="{F74232C5-73D3-44A5-9F5E-BB536F152D6E}" srcOrd="0" destOrd="0" presId="urn:microsoft.com/office/officeart/2018/5/layout/CenteredIconLabelDescriptionList"/>
    <dgm:cxn modelId="{D689142B-1C0C-4722-8F8A-4978693A5629}" type="presOf" srcId="{97857D4A-DBA3-4A22-8306-6730A3D02F24}" destId="{5EBD7267-21D9-4A8A-A4DC-8A72CD2D7AFF}" srcOrd="0" destOrd="3" presId="urn:microsoft.com/office/officeart/2018/5/layout/CenteredIconLabelDescriptionList"/>
    <dgm:cxn modelId="{1709FF2F-CC51-4B35-98C5-4E1CB4CB351A}" srcId="{3CAEA770-5E4C-41F0-85D1-5D45CCCC5010}" destId="{6C5A7F3F-515C-49EF-AE9E-3A5419D900B0}" srcOrd="2" destOrd="0" parTransId="{3B888CF8-0734-46FE-95D2-13B80E84A093}" sibTransId="{A99E4561-F226-43B4-A595-8FDC05F7DBF2}"/>
    <dgm:cxn modelId="{5E56D530-F26D-49DB-BC1F-B810C6746021}" srcId="{3CAEA770-5E4C-41F0-85D1-5D45CCCC5010}" destId="{6BE724D8-BD5C-4886-84DA-265DFF488701}" srcOrd="0" destOrd="0" parTransId="{3C500764-5249-4C7C-9E05-3322CBE51373}" sibTransId="{BCA26B30-7EB2-4A94-AC8F-DA57D2D9F30F}"/>
    <dgm:cxn modelId="{00F65C3D-9F50-4B00-A359-536A55C73A44}" srcId="{58ABCB71-DC96-4866-ACE5-671C9A2CBD59}" destId="{3CAEA770-5E4C-41F0-85D1-5D45CCCC5010}" srcOrd="1" destOrd="0" parTransId="{99FA34BB-0E49-4107-8F43-DE281A7EBAAF}" sibTransId="{9FD55F5A-8D82-4A4F-ACF1-E13AE242E30B}"/>
    <dgm:cxn modelId="{42A3375E-A51F-40D5-B9AA-2D13F7DBBE71}" type="presOf" srcId="{5E3FB4FF-B691-4812-B4A0-A40B42CB2439}" destId="{CFE90F14-1E88-4289-BF70-7219D3BA1C1B}" srcOrd="0" destOrd="1" presId="urn:microsoft.com/office/officeart/2018/5/layout/CenteredIconLabelDescriptionList"/>
    <dgm:cxn modelId="{61B12C63-8865-4589-9974-C62011E7BEA0}" srcId="{F809B48F-F834-48DD-9C85-6ADC5275969B}" destId="{E6EE005C-0170-47F9-8B94-B0386A9961B6}" srcOrd="2" destOrd="0" parTransId="{58CB5E92-D06E-421E-A122-339CC9073386}" sibTransId="{96452E92-0DAD-424C-9BFA-0BA92A3AADB1}"/>
    <dgm:cxn modelId="{4DA47D71-D43B-4E30-974D-45AC02718340}" srcId="{67918C0A-A63D-4A1A-808C-D44B66B6BABA}" destId="{5E3FB4FF-B691-4812-B4A0-A40B42CB2439}" srcOrd="1" destOrd="0" parTransId="{76909100-2636-4AC7-87C6-D17D05AC3B7B}" sibTransId="{7B3BE6A9-B38C-4090-BEFF-B9BD20D4552D}"/>
    <dgm:cxn modelId="{59C43C58-630A-4EAC-B69C-8899E42BE0A7}" srcId="{3CAEA770-5E4C-41F0-85D1-5D45CCCC5010}" destId="{97857D4A-DBA3-4A22-8306-6730A3D02F24}" srcOrd="3" destOrd="0" parTransId="{B7584C58-3B29-4B17-821A-7EF6B7ADB8D4}" sibTransId="{1327537C-BEFE-4CFF-B431-379326AEFE99}"/>
    <dgm:cxn modelId="{9ABA2D79-E5D3-4AE8-8966-CA403B8B7628}" srcId="{67918C0A-A63D-4A1A-808C-D44B66B6BABA}" destId="{34FC4DA7-4049-416A-AB3D-5BE1D6378F2B}" srcOrd="0" destOrd="0" parTransId="{EFB86A5D-8365-4449-BB15-246AB8632768}" sibTransId="{FC436598-070C-4186-A23A-FC09089075CC}"/>
    <dgm:cxn modelId="{7299FDA7-3085-4CC6-A5D5-C576A5B7D4ED}" type="presOf" srcId="{67918C0A-A63D-4A1A-808C-D44B66B6BABA}" destId="{DFEEBCFC-9C16-49D2-A703-4573D17B7C6C}" srcOrd="0" destOrd="0" presId="urn:microsoft.com/office/officeart/2018/5/layout/CenteredIconLabelDescriptionList"/>
    <dgm:cxn modelId="{9E0C52AC-25F4-4576-968C-115CD345380D}" srcId="{F809B48F-F834-48DD-9C85-6ADC5275969B}" destId="{A8EDF13B-F9C6-4285-B7AE-99A89720803D}" srcOrd="0" destOrd="0" parTransId="{45ED9925-6712-4F2D-8BFC-B3EA11B10D0C}" sibTransId="{F9CDC91A-A9EF-49E0-8EFC-F1DCB7BA555F}"/>
    <dgm:cxn modelId="{FAB0C6B5-A6A4-4DB3-93AA-9D4F120402D7}" type="presOf" srcId="{F809B48F-F834-48DD-9C85-6ADC5275969B}" destId="{14B655CE-281B-45CB-B3A8-F037C74F741D}" srcOrd="0" destOrd="0" presId="urn:microsoft.com/office/officeart/2018/5/layout/CenteredIconLabelDescriptionList"/>
    <dgm:cxn modelId="{C6C631BC-3EF3-4153-80D5-1A73758B4D53}" type="presOf" srcId="{9550C00B-22EA-4F7D-80AA-9D2D788324FA}" destId="{6439B6CC-D4F4-41DD-BF31-AA13A3F1D4FC}" srcOrd="0" destOrd="1" presId="urn:microsoft.com/office/officeart/2018/5/layout/CenteredIconLabelDescriptionList"/>
    <dgm:cxn modelId="{FA6381C9-D23B-4FAA-8973-8118CB280C58}" srcId="{F809B48F-F834-48DD-9C85-6ADC5275969B}" destId="{9550C00B-22EA-4F7D-80AA-9D2D788324FA}" srcOrd="1" destOrd="0" parTransId="{64B6E268-E87C-4FE9-9D8D-C56425F94588}" sibTransId="{D55C9A0D-3813-4F48-A899-8A8141056815}"/>
    <dgm:cxn modelId="{00FBB7D5-47B8-44B4-8984-07869EF50841}" type="presOf" srcId="{6C5A7F3F-515C-49EF-AE9E-3A5419D900B0}" destId="{5EBD7267-21D9-4A8A-A4DC-8A72CD2D7AFF}" srcOrd="0" destOrd="2" presId="urn:microsoft.com/office/officeart/2018/5/layout/CenteredIconLabelDescriptionList"/>
    <dgm:cxn modelId="{4963C2E2-B3D4-4B9E-B479-E30AA973E8F6}" type="presOf" srcId="{34FC4DA7-4049-416A-AB3D-5BE1D6378F2B}" destId="{CFE90F14-1E88-4289-BF70-7219D3BA1C1B}" srcOrd="0" destOrd="0" presId="urn:microsoft.com/office/officeart/2018/5/layout/CenteredIconLabelDescriptionList"/>
    <dgm:cxn modelId="{524FE6E5-CBC4-4299-8705-3DBE5B777A9F}" srcId="{58ABCB71-DC96-4866-ACE5-671C9A2CBD59}" destId="{F809B48F-F834-48DD-9C85-6ADC5275969B}" srcOrd="2" destOrd="0" parTransId="{7BC7FCCC-5B96-485B-8C43-ACF5C245C0FC}" sibTransId="{A908CF8D-A103-44F5-B24F-1E2BEDA84E2B}"/>
    <dgm:cxn modelId="{A6FEA2E7-AC25-48E3-BE0F-2B46E9B0D422}" srcId="{58ABCB71-DC96-4866-ACE5-671C9A2CBD59}" destId="{67918C0A-A63D-4A1A-808C-D44B66B6BABA}" srcOrd="0" destOrd="0" parTransId="{1B258EAF-9C47-4B1C-B27B-A99869657D47}" sibTransId="{FB06279E-B823-456C-B65B-C3B403A5B340}"/>
    <dgm:cxn modelId="{DDF89AED-DB04-45F2-8F66-96EB7F6A9F8D}" type="presOf" srcId="{365A9327-E1B6-449F-BF83-83BF9FCE9840}" destId="{5EBD7267-21D9-4A8A-A4DC-8A72CD2D7AFF}" srcOrd="0" destOrd="1" presId="urn:microsoft.com/office/officeart/2018/5/layout/CenteredIconLabelDescriptionList"/>
    <dgm:cxn modelId="{4F4D97EE-BCE1-4DB1-9A99-157D852EB67C}" srcId="{3CAEA770-5E4C-41F0-85D1-5D45CCCC5010}" destId="{365A9327-E1B6-449F-BF83-83BF9FCE9840}" srcOrd="1" destOrd="0" parTransId="{0CDC2042-8BF4-45ED-8FDA-1CF622855B2B}" sibTransId="{3DC81266-2186-45D3-95FC-F1D7F2142C62}"/>
    <dgm:cxn modelId="{EF622DF9-3EA9-4D6D-A937-E8649A6E9B09}" type="presOf" srcId="{6BE724D8-BD5C-4886-84DA-265DFF488701}" destId="{5EBD7267-21D9-4A8A-A4DC-8A72CD2D7AFF}" srcOrd="0" destOrd="0" presId="urn:microsoft.com/office/officeart/2018/5/layout/CenteredIconLabelDescriptionList"/>
    <dgm:cxn modelId="{3BB3B1F9-A315-41A8-9CED-2C434B70BF3C}" type="presOf" srcId="{3CAEA770-5E4C-41F0-85D1-5D45CCCC5010}" destId="{5003B664-CBFE-4D0C-B2F6-F7821D50B68B}" srcOrd="0" destOrd="0" presId="urn:microsoft.com/office/officeart/2018/5/layout/CenteredIconLabelDescriptionList"/>
    <dgm:cxn modelId="{57D8FBF3-4219-4E0D-9464-081954E435FE}" type="presParOf" srcId="{F74232C5-73D3-44A5-9F5E-BB536F152D6E}" destId="{992C0524-2EBF-4900-881A-D53AFC356C55}" srcOrd="0" destOrd="0" presId="urn:microsoft.com/office/officeart/2018/5/layout/CenteredIconLabelDescriptionList"/>
    <dgm:cxn modelId="{C26E7CDB-0618-4086-93EC-FD2A8D380F3D}" type="presParOf" srcId="{992C0524-2EBF-4900-881A-D53AFC356C55}" destId="{B0A3C84F-3BFF-46F3-9FB9-D52CC28DCD6A}" srcOrd="0" destOrd="0" presId="urn:microsoft.com/office/officeart/2018/5/layout/CenteredIconLabelDescriptionList"/>
    <dgm:cxn modelId="{CFB1D889-27CA-4408-B46E-7E37DBD98841}" type="presParOf" srcId="{992C0524-2EBF-4900-881A-D53AFC356C55}" destId="{6663A475-CC2D-439F-A97F-37E63D0354C0}" srcOrd="1" destOrd="0" presId="urn:microsoft.com/office/officeart/2018/5/layout/CenteredIconLabelDescriptionList"/>
    <dgm:cxn modelId="{1E4AE7E4-53D1-4A83-95C1-0D35C92B130B}" type="presParOf" srcId="{992C0524-2EBF-4900-881A-D53AFC356C55}" destId="{DFEEBCFC-9C16-49D2-A703-4573D17B7C6C}" srcOrd="2" destOrd="0" presId="urn:microsoft.com/office/officeart/2018/5/layout/CenteredIconLabelDescriptionList"/>
    <dgm:cxn modelId="{435D2582-5F73-4451-B891-6487516AA22E}" type="presParOf" srcId="{992C0524-2EBF-4900-881A-D53AFC356C55}" destId="{2D3C1FAD-7BD0-4BFA-B107-722B6C73A58A}" srcOrd="3" destOrd="0" presId="urn:microsoft.com/office/officeart/2018/5/layout/CenteredIconLabelDescriptionList"/>
    <dgm:cxn modelId="{50BEF1ED-F582-479B-AECD-ECEEF2CD95C7}" type="presParOf" srcId="{992C0524-2EBF-4900-881A-D53AFC356C55}" destId="{CFE90F14-1E88-4289-BF70-7219D3BA1C1B}" srcOrd="4" destOrd="0" presId="urn:microsoft.com/office/officeart/2018/5/layout/CenteredIconLabelDescriptionList"/>
    <dgm:cxn modelId="{6D0C7BE7-1F3F-4889-BFBB-F9057D442BAB}" type="presParOf" srcId="{F74232C5-73D3-44A5-9F5E-BB536F152D6E}" destId="{D50676B1-0C15-46FA-A4E9-7AE274AF67E9}" srcOrd="1" destOrd="0" presId="urn:microsoft.com/office/officeart/2018/5/layout/CenteredIconLabelDescriptionList"/>
    <dgm:cxn modelId="{BF28A8FD-1BDF-4F8C-8126-A82E5B0028AC}" type="presParOf" srcId="{F74232C5-73D3-44A5-9F5E-BB536F152D6E}" destId="{436D3E9D-49BF-46E9-A9B2-6B365E6627C4}" srcOrd="2" destOrd="0" presId="urn:microsoft.com/office/officeart/2018/5/layout/CenteredIconLabelDescriptionList"/>
    <dgm:cxn modelId="{5D2584B4-6EAA-47A2-A0FB-2AF3FC8EF6F6}" type="presParOf" srcId="{436D3E9D-49BF-46E9-A9B2-6B365E6627C4}" destId="{95EBED26-AFB0-4EEA-8A56-9F96D5C16041}" srcOrd="0" destOrd="0" presId="urn:microsoft.com/office/officeart/2018/5/layout/CenteredIconLabelDescriptionList"/>
    <dgm:cxn modelId="{AF19B164-FB98-4852-AF4E-1CA34AC90B55}" type="presParOf" srcId="{436D3E9D-49BF-46E9-A9B2-6B365E6627C4}" destId="{4E148FB5-29E1-44B2-80ED-D5F558121B4D}" srcOrd="1" destOrd="0" presId="urn:microsoft.com/office/officeart/2018/5/layout/CenteredIconLabelDescriptionList"/>
    <dgm:cxn modelId="{98B7DD68-BDEE-461D-8916-14E77A8648BE}" type="presParOf" srcId="{436D3E9D-49BF-46E9-A9B2-6B365E6627C4}" destId="{5003B664-CBFE-4D0C-B2F6-F7821D50B68B}" srcOrd="2" destOrd="0" presId="urn:microsoft.com/office/officeart/2018/5/layout/CenteredIconLabelDescriptionList"/>
    <dgm:cxn modelId="{5EA0FB19-4CB0-428E-80F3-E8434F6B19E0}" type="presParOf" srcId="{436D3E9D-49BF-46E9-A9B2-6B365E6627C4}" destId="{066A5488-AD8C-4576-8C54-E8F89F3EBAB3}" srcOrd="3" destOrd="0" presId="urn:microsoft.com/office/officeart/2018/5/layout/CenteredIconLabelDescriptionList"/>
    <dgm:cxn modelId="{F13764BC-5230-4062-A66F-8ACF18AAB4C4}" type="presParOf" srcId="{436D3E9D-49BF-46E9-A9B2-6B365E6627C4}" destId="{5EBD7267-21D9-4A8A-A4DC-8A72CD2D7AFF}" srcOrd="4" destOrd="0" presId="urn:microsoft.com/office/officeart/2018/5/layout/CenteredIconLabelDescriptionList"/>
    <dgm:cxn modelId="{204D1372-B534-42F8-A042-C65341D512D5}" type="presParOf" srcId="{F74232C5-73D3-44A5-9F5E-BB536F152D6E}" destId="{9DED5B78-3B87-4A44-A26C-483AE0A5D91F}" srcOrd="3" destOrd="0" presId="urn:microsoft.com/office/officeart/2018/5/layout/CenteredIconLabelDescriptionList"/>
    <dgm:cxn modelId="{182C0094-66B3-4F5F-B4DE-97188C6DC5C8}" type="presParOf" srcId="{F74232C5-73D3-44A5-9F5E-BB536F152D6E}" destId="{37943938-AF8C-4C68-8DFD-015352C3106A}" srcOrd="4" destOrd="0" presId="urn:microsoft.com/office/officeart/2018/5/layout/CenteredIconLabelDescriptionList"/>
    <dgm:cxn modelId="{4A7B727E-50D2-49A6-B336-E58D07B6FAEE}" type="presParOf" srcId="{37943938-AF8C-4C68-8DFD-015352C3106A}" destId="{BB3B5843-2582-4DE7-929C-79B04E75347D}" srcOrd="0" destOrd="0" presId="urn:microsoft.com/office/officeart/2018/5/layout/CenteredIconLabelDescriptionList"/>
    <dgm:cxn modelId="{4DF68233-ACAE-4C82-A490-664E7909CAF3}" type="presParOf" srcId="{37943938-AF8C-4C68-8DFD-015352C3106A}" destId="{A8084017-27A5-4FD8-B25A-EBC1ACD51A4C}" srcOrd="1" destOrd="0" presId="urn:microsoft.com/office/officeart/2018/5/layout/CenteredIconLabelDescriptionList"/>
    <dgm:cxn modelId="{70767F4D-4217-4BCD-B4C0-F3A6844FD048}" type="presParOf" srcId="{37943938-AF8C-4C68-8DFD-015352C3106A}" destId="{14B655CE-281B-45CB-B3A8-F037C74F741D}" srcOrd="2" destOrd="0" presId="urn:microsoft.com/office/officeart/2018/5/layout/CenteredIconLabelDescriptionList"/>
    <dgm:cxn modelId="{9BD9B0FA-AE4A-4BEF-B988-68301CFCAB10}" type="presParOf" srcId="{37943938-AF8C-4C68-8DFD-015352C3106A}" destId="{45D9D9FF-1C67-40C4-B21F-94F96DE67D79}" srcOrd="3" destOrd="0" presId="urn:microsoft.com/office/officeart/2018/5/layout/CenteredIconLabelDescriptionList"/>
    <dgm:cxn modelId="{A5811339-B843-4FC1-96B6-7CEB7A4B276A}" type="presParOf" srcId="{37943938-AF8C-4C68-8DFD-015352C3106A}" destId="{6439B6CC-D4F4-41DD-BF31-AA13A3F1D4F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B1EB79-332D-4403-9870-B947A267525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07C189E-5FCC-4C94-80CA-ADB169EF16D4}">
      <dgm:prSet/>
      <dgm:spPr/>
      <dgm:t>
        <a:bodyPr/>
        <a:lstStyle/>
        <a:p>
          <a:r>
            <a:rPr lang="en-US"/>
            <a:t>Strengths &amp; Weaknesses</a:t>
          </a:r>
        </a:p>
      </dgm:t>
    </dgm:pt>
    <dgm:pt modelId="{1BC2285B-82E0-4A0D-8CDF-89F98EFB14FD}" type="parTrans" cxnId="{F2A36967-0500-42D7-A322-1DCFB751AE97}">
      <dgm:prSet/>
      <dgm:spPr/>
      <dgm:t>
        <a:bodyPr/>
        <a:lstStyle/>
        <a:p>
          <a:endParaRPr lang="en-US"/>
        </a:p>
      </dgm:t>
    </dgm:pt>
    <dgm:pt modelId="{A5E9E757-69D4-44E5-AC3B-A2E6D85F7451}" type="sibTrans" cxnId="{F2A36967-0500-42D7-A322-1DCFB751AE97}">
      <dgm:prSet/>
      <dgm:spPr/>
      <dgm:t>
        <a:bodyPr/>
        <a:lstStyle/>
        <a:p>
          <a:endParaRPr lang="en-US"/>
        </a:p>
      </dgm:t>
    </dgm:pt>
    <dgm:pt modelId="{2D56A90D-87C5-4B6B-A59D-05D7126D7967}">
      <dgm:prSet/>
      <dgm:spPr/>
      <dgm:t>
        <a:bodyPr/>
        <a:lstStyle/>
        <a:p>
          <a:r>
            <a:rPr lang="en-US"/>
            <a:t>Interests</a:t>
          </a:r>
        </a:p>
      </dgm:t>
    </dgm:pt>
    <dgm:pt modelId="{58CE78A2-A50C-40F3-B9D1-C31F35F3CB84}" type="parTrans" cxnId="{9A41A668-C698-47FF-97B6-D614BCF47B8F}">
      <dgm:prSet/>
      <dgm:spPr/>
      <dgm:t>
        <a:bodyPr/>
        <a:lstStyle/>
        <a:p>
          <a:endParaRPr lang="en-US"/>
        </a:p>
      </dgm:t>
    </dgm:pt>
    <dgm:pt modelId="{7D6CA755-5368-427A-B43D-9A3C730EEE4F}" type="sibTrans" cxnId="{9A41A668-C698-47FF-97B6-D614BCF47B8F}">
      <dgm:prSet/>
      <dgm:spPr/>
      <dgm:t>
        <a:bodyPr/>
        <a:lstStyle/>
        <a:p>
          <a:endParaRPr lang="en-US"/>
        </a:p>
      </dgm:t>
    </dgm:pt>
    <dgm:pt modelId="{EA29C96B-9C73-4BCC-910C-18CB5FD64229}">
      <dgm:prSet/>
      <dgm:spPr/>
      <dgm:t>
        <a:bodyPr/>
        <a:lstStyle/>
        <a:p>
          <a:r>
            <a:rPr lang="en-US"/>
            <a:t>Number of Preps</a:t>
          </a:r>
        </a:p>
      </dgm:t>
    </dgm:pt>
    <dgm:pt modelId="{0549C3F1-3AED-45BF-B764-18FEE9BE3DC3}" type="parTrans" cxnId="{E6049314-E5E8-4D31-B422-CFC8E690BFFA}">
      <dgm:prSet/>
      <dgm:spPr/>
      <dgm:t>
        <a:bodyPr/>
        <a:lstStyle/>
        <a:p>
          <a:endParaRPr lang="en-US"/>
        </a:p>
      </dgm:t>
    </dgm:pt>
    <dgm:pt modelId="{D1D46781-DE12-4713-8AD8-B9FEAFC9E19F}" type="sibTrans" cxnId="{E6049314-E5E8-4D31-B422-CFC8E690BFFA}">
      <dgm:prSet/>
      <dgm:spPr/>
      <dgm:t>
        <a:bodyPr/>
        <a:lstStyle/>
        <a:p>
          <a:endParaRPr lang="en-US"/>
        </a:p>
      </dgm:t>
    </dgm:pt>
    <dgm:pt modelId="{01ED6938-0AF6-4002-9F7F-A2B9FEBF7088}">
      <dgm:prSet/>
      <dgm:spPr/>
      <dgm:t>
        <a:bodyPr/>
        <a:lstStyle/>
        <a:p>
          <a:r>
            <a:rPr lang="en-US"/>
            <a:t>“Change it Up”</a:t>
          </a:r>
        </a:p>
      </dgm:t>
    </dgm:pt>
    <dgm:pt modelId="{FF4BF5C8-030E-4BCB-B4BF-70285A53C2E5}" type="parTrans" cxnId="{ED0F79A6-BF42-424A-B87E-9E74692D538F}">
      <dgm:prSet/>
      <dgm:spPr/>
      <dgm:t>
        <a:bodyPr/>
        <a:lstStyle/>
        <a:p>
          <a:endParaRPr lang="en-US"/>
        </a:p>
      </dgm:t>
    </dgm:pt>
    <dgm:pt modelId="{CC716A1C-602B-4927-B3C3-A279B0228BDF}" type="sibTrans" cxnId="{ED0F79A6-BF42-424A-B87E-9E74692D538F}">
      <dgm:prSet/>
      <dgm:spPr/>
      <dgm:t>
        <a:bodyPr/>
        <a:lstStyle/>
        <a:p>
          <a:endParaRPr lang="en-US"/>
        </a:p>
      </dgm:t>
    </dgm:pt>
    <dgm:pt modelId="{B4C50CD9-633D-4961-BAC1-B84AD080E209}">
      <dgm:prSet/>
      <dgm:spPr/>
      <dgm:t>
        <a:bodyPr/>
        <a:lstStyle/>
        <a:p>
          <a:r>
            <a:rPr lang="en-US"/>
            <a:t>Building Culture</a:t>
          </a:r>
        </a:p>
      </dgm:t>
    </dgm:pt>
    <dgm:pt modelId="{C4147151-2404-4879-A3C3-155A260E1369}" type="parTrans" cxnId="{018C4995-2301-43AA-BBA9-DA25F5F3E08F}">
      <dgm:prSet/>
      <dgm:spPr/>
      <dgm:t>
        <a:bodyPr/>
        <a:lstStyle/>
        <a:p>
          <a:endParaRPr lang="en-US"/>
        </a:p>
      </dgm:t>
    </dgm:pt>
    <dgm:pt modelId="{1F3E1B95-9867-4DB7-997B-EFB948F5A3B8}" type="sibTrans" cxnId="{018C4995-2301-43AA-BBA9-DA25F5F3E08F}">
      <dgm:prSet/>
      <dgm:spPr/>
      <dgm:t>
        <a:bodyPr/>
        <a:lstStyle/>
        <a:p>
          <a:endParaRPr lang="en-US"/>
        </a:p>
      </dgm:t>
    </dgm:pt>
    <dgm:pt modelId="{A37C93B1-4599-4B64-8DC2-B5D8A710ACC8}">
      <dgm:prSet/>
      <dgm:spPr/>
      <dgm:t>
        <a:bodyPr/>
        <a:lstStyle/>
        <a:p>
          <a:r>
            <a:rPr lang="en-US"/>
            <a:t>Schedule Format</a:t>
          </a:r>
        </a:p>
      </dgm:t>
    </dgm:pt>
    <dgm:pt modelId="{BC5D960B-C7E0-4ED5-833E-A53149C0DC97}" type="parTrans" cxnId="{511C02A5-9088-44B9-B124-4659B8008438}">
      <dgm:prSet/>
      <dgm:spPr/>
      <dgm:t>
        <a:bodyPr/>
        <a:lstStyle/>
        <a:p>
          <a:endParaRPr lang="en-US"/>
        </a:p>
      </dgm:t>
    </dgm:pt>
    <dgm:pt modelId="{12CB99E7-58FB-4D10-AC75-5106D14B7F93}" type="sibTrans" cxnId="{511C02A5-9088-44B9-B124-4659B8008438}">
      <dgm:prSet/>
      <dgm:spPr/>
      <dgm:t>
        <a:bodyPr/>
        <a:lstStyle/>
        <a:p>
          <a:endParaRPr lang="en-US"/>
        </a:p>
      </dgm:t>
    </dgm:pt>
    <dgm:pt modelId="{FF98AC56-48BB-4823-81DB-271CA6870CC9}" type="pres">
      <dgm:prSet presAssocID="{DDB1EB79-332D-4403-9870-B947A267525D}" presName="diagram" presStyleCnt="0">
        <dgm:presLayoutVars>
          <dgm:dir/>
          <dgm:resizeHandles val="exact"/>
        </dgm:presLayoutVars>
      </dgm:prSet>
      <dgm:spPr/>
    </dgm:pt>
    <dgm:pt modelId="{D7091482-EB6C-4A44-91D3-6AEA7BF5F136}" type="pres">
      <dgm:prSet presAssocID="{F07C189E-5FCC-4C94-80CA-ADB169EF16D4}" presName="node" presStyleLbl="node1" presStyleIdx="0" presStyleCnt="6">
        <dgm:presLayoutVars>
          <dgm:bulletEnabled val="1"/>
        </dgm:presLayoutVars>
      </dgm:prSet>
      <dgm:spPr/>
    </dgm:pt>
    <dgm:pt modelId="{D6FD41CC-90A1-4C7F-9F11-28CB7B9A1BDD}" type="pres">
      <dgm:prSet presAssocID="{A5E9E757-69D4-44E5-AC3B-A2E6D85F7451}" presName="sibTrans" presStyleCnt="0"/>
      <dgm:spPr/>
    </dgm:pt>
    <dgm:pt modelId="{6F88F741-E485-4AF4-9337-EC61A9F9FB57}" type="pres">
      <dgm:prSet presAssocID="{2D56A90D-87C5-4B6B-A59D-05D7126D7967}" presName="node" presStyleLbl="node1" presStyleIdx="1" presStyleCnt="6">
        <dgm:presLayoutVars>
          <dgm:bulletEnabled val="1"/>
        </dgm:presLayoutVars>
      </dgm:prSet>
      <dgm:spPr/>
    </dgm:pt>
    <dgm:pt modelId="{F47DB41E-F0F0-4A65-9BFF-6084E5331FF3}" type="pres">
      <dgm:prSet presAssocID="{7D6CA755-5368-427A-B43D-9A3C730EEE4F}" presName="sibTrans" presStyleCnt="0"/>
      <dgm:spPr/>
    </dgm:pt>
    <dgm:pt modelId="{7F7789DA-8C78-40A6-877F-54ECDC75EA06}" type="pres">
      <dgm:prSet presAssocID="{EA29C96B-9C73-4BCC-910C-18CB5FD64229}" presName="node" presStyleLbl="node1" presStyleIdx="2" presStyleCnt="6">
        <dgm:presLayoutVars>
          <dgm:bulletEnabled val="1"/>
        </dgm:presLayoutVars>
      </dgm:prSet>
      <dgm:spPr/>
    </dgm:pt>
    <dgm:pt modelId="{265515A5-90CA-4C8D-A14E-916D3EC25DE5}" type="pres">
      <dgm:prSet presAssocID="{D1D46781-DE12-4713-8AD8-B9FEAFC9E19F}" presName="sibTrans" presStyleCnt="0"/>
      <dgm:spPr/>
    </dgm:pt>
    <dgm:pt modelId="{A62E73E6-0177-4128-952B-67CBC94DA0C8}" type="pres">
      <dgm:prSet presAssocID="{01ED6938-0AF6-4002-9F7F-A2B9FEBF7088}" presName="node" presStyleLbl="node1" presStyleIdx="3" presStyleCnt="6">
        <dgm:presLayoutVars>
          <dgm:bulletEnabled val="1"/>
        </dgm:presLayoutVars>
      </dgm:prSet>
      <dgm:spPr/>
    </dgm:pt>
    <dgm:pt modelId="{6B4E9529-F718-449A-93D2-CE9F30A632F1}" type="pres">
      <dgm:prSet presAssocID="{CC716A1C-602B-4927-B3C3-A279B0228BDF}" presName="sibTrans" presStyleCnt="0"/>
      <dgm:spPr/>
    </dgm:pt>
    <dgm:pt modelId="{F3A316BA-6B13-4978-BEA3-2EEE491B28DA}" type="pres">
      <dgm:prSet presAssocID="{B4C50CD9-633D-4961-BAC1-B84AD080E209}" presName="node" presStyleLbl="node1" presStyleIdx="4" presStyleCnt="6">
        <dgm:presLayoutVars>
          <dgm:bulletEnabled val="1"/>
        </dgm:presLayoutVars>
      </dgm:prSet>
      <dgm:spPr/>
    </dgm:pt>
    <dgm:pt modelId="{8A14D312-DE3A-4A3F-8C48-BDFBE6F828B4}" type="pres">
      <dgm:prSet presAssocID="{1F3E1B95-9867-4DB7-997B-EFB948F5A3B8}" presName="sibTrans" presStyleCnt="0"/>
      <dgm:spPr/>
    </dgm:pt>
    <dgm:pt modelId="{7C330A54-FB07-4F0D-BE8A-6E6A8637EC9A}" type="pres">
      <dgm:prSet presAssocID="{A37C93B1-4599-4B64-8DC2-B5D8A710ACC8}" presName="node" presStyleLbl="node1" presStyleIdx="5" presStyleCnt="6">
        <dgm:presLayoutVars>
          <dgm:bulletEnabled val="1"/>
        </dgm:presLayoutVars>
      </dgm:prSet>
      <dgm:spPr/>
    </dgm:pt>
  </dgm:ptLst>
  <dgm:cxnLst>
    <dgm:cxn modelId="{E6049314-E5E8-4D31-B422-CFC8E690BFFA}" srcId="{DDB1EB79-332D-4403-9870-B947A267525D}" destId="{EA29C96B-9C73-4BCC-910C-18CB5FD64229}" srcOrd="2" destOrd="0" parTransId="{0549C3F1-3AED-45BF-B764-18FEE9BE3DC3}" sibTransId="{D1D46781-DE12-4713-8AD8-B9FEAFC9E19F}"/>
    <dgm:cxn modelId="{BAB78239-9206-4B03-9DBD-4A89FC5E8B70}" type="presOf" srcId="{F07C189E-5FCC-4C94-80CA-ADB169EF16D4}" destId="{D7091482-EB6C-4A44-91D3-6AEA7BF5F136}" srcOrd="0" destOrd="0" presId="urn:microsoft.com/office/officeart/2005/8/layout/default"/>
    <dgm:cxn modelId="{F2A36967-0500-42D7-A322-1DCFB751AE97}" srcId="{DDB1EB79-332D-4403-9870-B947A267525D}" destId="{F07C189E-5FCC-4C94-80CA-ADB169EF16D4}" srcOrd="0" destOrd="0" parTransId="{1BC2285B-82E0-4A0D-8CDF-89F98EFB14FD}" sibTransId="{A5E9E757-69D4-44E5-AC3B-A2E6D85F7451}"/>
    <dgm:cxn modelId="{9A41A668-C698-47FF-97B6-D614BCF47B8F}" srcId="{DDB1EB79-332D-4403-9870-B947A267525D}" destId="{2D56A90D-87C5-4B6B-A59D-05D7126D7967}" srcOrd="1" destOrd="0" parTransId="{58CE78A2-A50C-40F3-B9D1-C31F35F3CB84}" sibTransId="{7D6CA755-5368-427A-B43D-9A3C730EEE4F}"/>
    <dgm:cxn modelId="{6BD4DB4B-F3C7-4064-BA28-90E43ED32642}" type="presOf" srcId="{01ED6938-0AF6-4002-9F7F-A2B9FEBF7088}" destId="{A62E73E6-0177-4128-952B-67CBC94DA0C8}" srcOrd="0" destOrd="0" presId="urn:microsoft.com/office/officeart/2005/8/layout/default"/>
    <dgm:cxn modelId="{D813FB72-9A02-4844-8F73-DC9BF620199B}" type="presOf" srcId="{A37C93B1-4599-4B64-8DC2-B5D8A710ACC8}" destId="{7C330A54-FB07-4F0D-BE8A-6E6A8637EC9A}" srcOrd="0" destOrd="0" presId="urn:microsoft.com/office/officeart/2005/8/layout/default"/>
    <dgm:cxn modelId="{FB21AB80-8AB6-435D-B581-D6CA6FE6D35F}" type="presOf" srcId="{DDB1EB79-332D-4403-9870-B947A267525D}" destId="{FF98AC56-48BB-4823-81DB-271CA6870CC9}" srcOrd="0" destOrd="0" presId="urn:microsoft.com/office/officeart/2005/8/layout/default"/>
    <dgm:cxn modelId="{66E8D18A-5883-471D-96C5-D12ECA002601}" type="presOf" srcId="{B4C50CD9-633D-4961-BAC1-B84AD080E209}" destId="{F3A316BA-6B13-4978-BEA3-2EEE491B28DA}" srcOrd="0" destOrd="0" presId="urn:microsoft.com/office/officeart/2005/8/layout/default"/>
    <dgm:cxn modelId="{018C4995-2301-43AA-BBA9-DA25F5F3E08F}" srcId="{DDB1EB79-332D-4403-9870-B947A267525D}" destId="{B4C50CD9-633D-4961-BAC1-B84AD080E209}" srcOrd="4" destOrd="0" parTransId="{C4147151-2404-4879-A3C3-155A260E1369}" sibTransId="{1F3E1B95-9867-4DB7-997B-EFB948F5A3B8}"/>
    <dgm:cxn modelId="{6F62C9A4-E53E-48A1-8342-DFE2372CFE63}" type="presOf" srcId="{2D56A90D-87C5-4B6B-A59D-05D7126D7967}" destId="{6F88F741-E485-4AF4-9337-EC61A9F9FB57}" srcOrd="0" destOrd="0" presId="urn:microsoft.com/office/officeart/2005/8/layout/default"/>
    <dgm:cxn modelId="{511C02A5-9088-44B9-B124-4659B8008438}" srcId="{DDB1EB79-332D-4403-9870-B947A267525D}" destId="{A37C93B1-4599-4B64-8DC2-B5D8A710ACC8}" srcOrd="5" destOrd="0" parTransId="{BC5D960B-C7E0-4ED5-833E-A53149C0DC97}" sibTransId="{12CB99E7-58FB-4D10-AC75-5106D14B7F93}"/>
    <dgm:cxn modelId="{ED0F79A6-BF42-424A-B87E-9E74692D538F}" srcId="{DDB1EB79-332D-4403-9870-B947A267525D}" destId="{01ED6938-0AF6-4002-9F7F-A2B9FEBF7088}" srcOrd="3" destOrd="0" parTransId="{FF4BF5C8-030E-4BCB-B4BF-70285A53C2E5}" sibTransId="{CC716A1C-602B-4927-B3C3-A279B0228BDF}"/>
    <dgm:cxn modelId="{F73E42F8-F55D-4F38-8C0B-3F93D3D8D21C}" type="presOf" srcId="{EA29C96B-9C73-4BCC-910C-18CB5FD64229}" destId="{7F7789DA-8C78-40A6-877F-54ECDC75EA06}" srcOrd="0" destOrd="0" presId="urn:microsoft.com/office/officeart/2005/8/layout/default"/>
    <dgm:cxn modelId="{5A363573-2202-4ACF-BCC9-9B779A777024}" type="presParOf" srcId="{FF98AC56-48BB-4823-81DB-271CA6870CC9}" destId="{D7091482-EB6C-4A44-91D3-6AEA7BF5F136}" srcOrd="0" destOrd="0" presId="urn:microsoft.com/office/officeart/2005/8/layout/default"/>
    <dgm:cxn modelId="{1DB8270A-B6CD-4DA2-BDA0-E41324368172}" type="presParOf" srcId="{FF98AC56-48BB-4823-81DB-271CA6870CC9}" destId="{D6FD41CC-90A1-4C7F-9F11-28CB7B9A1BDD}" srcOrd="1" destOrd="0" presId="urn:microsoft.com/office/officeart/2005/8/layout/default"/>
    <dgm:cxn modelId="{C2E6DB99-A787-4F82-B26E-DC1ED22DE68D}" type="presParOf" srcId="{FF98AC56-48BB-4823-81DB-271CA6870CC9}" destId="{6F88F741-E485-4AF4-9337-EC61A9F9FB57}" srcOrd="2" destOrd="0" presId="urn:microsoft.com/office/officeart/2005/8/layout/default"/>
    <dgm:cxn modelId="{EEAE5E53-B3EF-47EC-98E4-1F83912D8C58}" type="presParOf" srcId="{FF98AC56-48BB-4823-81DB-271CA6870CC9}" destId="{F47DB41E-F0F0-4A65-9BFF-6084E5331FF3}" srcOrd="3" destOrd="0" presId="urn:microsoft.com/office/officeart/2005/8/layout/default"/>
    <dgm:cxn modelId="{B17547BE-6653-43BA-9C45-012AB5ABDBAC}" type="presParOf" srcId="{FF98AC56-48BB-4823-81DB-271CA6870CC9}" destId="{7F7789DA-8C78-40A6-877F-54ECDC75EA06}" srcOrd="4" destOrd="0" presId="urn:microsoft.com/office/officeart/2005/8/layout/default"/>
    <dgm:cxn modelId="{61501BAD-6B49-48DD-BE66-55342AB22355}" type="presParOf" srcId="{FF98AC56-48BB-4823-81DB-271CA6870CC9}" destId="{265515A5-90CA-4C8D-A14E-916D3EC25DE5}" srcOrd="5" destOrd="0" presId="urn:microsoft.com/office/officeart/2005/8/layout/default"/>
    <dgm:cxn modelId="{FC12C8C5-117F-44A9-B608-5E10B98ED300}" type="presParOf" srcId="{FF98AC56-48BB-4823-81DB-271CA6870CC9}" destId="{A62E73E6-0177-4128-952B-67CBC94DA0C8}" srcOrd="6" destOrd="0" presId="urn:microsoft.com/office/officeart/2005/8/layout/default"/>
    <dgm:cxn modelId="{E9481F03-0A33-46C1-BAC2-24D94984444A}" type="presParOf" srcId="{FF98AC56-48BB-4823-81DB-271CA6870CC9}" destId="{6B4E9529-F718-449A-93D2-CE9F30A632F1}" srcOrd="7" destOrd="0" presId="urn:microsoft.com/office/officeart/2005/8/layout/default"/>
    <dgm:cxn modelId="{9B174572-261D-499A-8EAB-ECCD5AE43FBD}" type="presParOf" srcId="{FF98AC56-48BB-4823-81DB-271CA6870CC9}" destId="{F3A316BA-6B13-4978-BEA3-2EEE491B28DA}" srcOrd="8" destOrd="0" presId="urn:microsoft.com/office/officeart/2005/8/layout/default"/>
    <dgm:cxn modelId="{C501E587-8C04-4AC9-9E41-242D48872622}" type="presParOf" srcId="{FF98AC56-48BB-4823-81DB-271CA6870CC9}" destId="{8A14D312-DE3A-4A3F-8C48-BDFBE6F828B4}" srcOrd="9" destOrd="0" presId="urn:microsoft.com/office/officeart/2005/8/layout/default"/>
    <dgm:cxn modelId="{C7A21F9E-A1DD-4178-9065-4BC5B27D357C}" type="presParOf" srcId="{FF98AC56-48BB-4823-81DB-271CA6870CC9}" destId="{7C330A54-FB07-4F0D-BE8A-6E6A8637EC9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CC1731-9FCC-4BC4-A382-182CB974BB5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9C3C6F-F0CD-4665-A7DF-65DA0DF25240}">
      <dgm:prSet/>
      <dgm:spPr/>
      <dgm:t>
        <a:bodyPr/>
        <a:lstStyle/>
        <a:p>
          <a:r>
            <a:rPr lang="en-US" dirty="0"/>
            <a:t>Profession has not done ourselves any favors</a:t>
          </a:r>
        </a:p>
      </dgm:t>
    </dgm:pt>
    <dgm:pt modelId="{652FE216-967E-4AC2-BACE-5C2D8EE47DB5}" type="parTrans" cxnId="{C10A6D53-8F8F-4C0E-BE9E-9153819DC2B2}">
      <dgm:prSet/>
      <dgm:spPr/>
      <dgm:t>
        <a:bodyPr/>
        <a:lstStyle/>
        <a:p>
          <a:endParaRPr lang="en-US"/>
        </a:p>
      </dgm:t>
    </dgm:pt>
    <dgm:pt modelId="{25395EEA-366D-44D5-BD10-1260ED2503EF}" type="sibTrans" cxnId="{C10A6D53-8F8F-4C0E-BE9E-9153819DC2B2}">
      <dgm:prSet/>
      <dgm:spPr/>
      <dgm:t>
        <a:bodyPr/>
        <a:lstStyle/>
        <a:p>
          <a:endParaRPr lang="en-US"/>
        </a:p>
      </dgm:t>
    </dgm:pt>
    <dgm:pt modelId="{532AD2E6-D5B1-40CF-867E-63CBF93C6D54}">
      <dgm:prSet/>
      <dgm:spPr/>
      <dgm:t>
        <a:bodyPr/>
        <a:lstStyle/>
        <a:p>
          <a:r>
            <a:rPr lang="en-US" dirty="0"/>
            <a:t>Modern, progressive, high-quality PE!</a:t>
          </a:r>
        </a:p>
      </dgm:t>
    </dgm:pt>
    <dgm:pt modelId="{81F4C4FA-56F1-4178-83A8-D31A352F3162}" type="parTrans" cxnId="{D4A2A68C-583D-4C6D-B0A2-A642B4B2043B}">
      <dgm:prSet/>
      <dgm:spPr/>
      <dgm:t>
        <a:bodyPr/>
        <a:lstStyle/>
        <a:p>
          <a:endParaRPr lang="en-US"/>
        </a:p>
      </dgm:t>
    </dgm:pt>
    <dgm:pt modelId="{95FD1D6F-6DB6-413D-8059-EAA49473B47B}" type="sibTrans" cxnId="{D4A2A68C-583D-4C6D-B0A2-A642B4B2043B}">
      <dgm:prSet/>
      <dgm:spPr/>
      <dgm:t>
        <a:bodyPr/>
        <a:lstStyle/>
        <a:p>
          <a:endParaRPr lang="en-US"/>
        </a:p>
      </dgm:t>
    </dgm:pt>
    <dgm:pt modelId="{F8844AB0-F8C6-43DE-A547-EFB82434A5F6}">
      <dgm:prSet/>
      <dgm:spPr/>
      <dgm:t>
        <a:bodyPr/>
        <a:lstStyle/>
        <a:p>
          <a:r>
            <a:rPr lang="en-US" dirty="0"/>
            <a:t>Physical Literacy!</a:t>
          </a:r>
        </a:p>
      </dgm:t>
    </dgm:pt>
    <dgm:pt modelId="{5D9079F0-1CB3-4ECE-A7C6-4AA368F49599}" type="parTrans" cxnId="{204CA3C0-BAD4-4CDF-8A1F-C96083978DFD}">
      <dgm:prSet/>
      <dgm:spPr/>
      <dgm:t>
        <a:bodyPr/>
        <a:lstStyle/>
        <a:p>
          <a:endParaRPr lang="en-US"/>
        </a:p>
      </dgm:t>
    </dgm:pt>
    <dgm:pt modelId="{B09ECDF8-3A8D-4A7B-AF58-DCDBCBA57456}" type="sibTrans" cxnId="{204CA3C0-BAD4-4CDF-8A1F-C96083978DFD}">
      <dgm:prSet/>
      <dgm:spPr/>
      <dgm:t>
        <a:bodyPr/>
        <a:lstStyle/>
        <a:p>
          <a:endParaRPr lang="en-US"/>
        </a:p>
      </dgm:t>
    </dgm:pt>
    <dgm:pt modelId="{F795E05F-1C20-4074-8676-F74D606CBFC7}">
      <dgm:prSet/>
      <dgm:spPr/>
      <dgm:t>
        <a:bodyPr/>
        <a:lstStyle/>
        <a:p>
          <a:r>
            <a:rPr lang="en-US"/>
            <a:t>Principals, Counselors, Directors, Supers, BO</a:t>
          </a:r>
        </a:p>
      </dgm:t>
    </dgm:pt>
    <dgm:pt modelId="{639635F9-EA46-4D83-8E63-A16A6FC4D6A9}" type="parTrans" cxnId="{BBBBE08A-1DB6-4958-9940-F595B04FACFB}">
      <dgm:prSet/>
      <dgm:spPr/>
      <dgm:t>
        <a:bodyPr/>
        <a:lstStyle/>
        <a:p>
          <a:endParaRPr lang="en-US"/>
        </a:p>
      </dgm:t>
    </dgm:pt>
    <dgm:pt modelId="{89B9C2EF-826E-42D2-89ED-55560BA35F3C}" type="sibTrans" cxnId="{BBBBE08A-1DB6-4958-9940-F595B04FACFB}">
      <dgm:prSet/>
      <dgm:spPr/>
      <dgm:t>
        <a:bodyPr/>
        <a:lstStyle/>
        <a:p>
          <a:endParaRPr lang="en-US"/>
        </a:p>
      </dgm:t>
    </dgm:pt>
    <dgm:pt modelId="{28D0380F-CB95-409B-9AE1-397168123DE4}">
      <dgm:prSet/>
      <dgm:spPr/>
      <dgm:t>
        <a:bodyPr/>
        <a:lstStyle/>
        <a:p>
          <a:r>
            <a:rPr lang="en-US"/>
            <a:t>Planned, sequential, rigorous</a:t>
          </a:r>
        </a:p>
      </dgm:t>
    </dgm:pt>
    <dgm:pt modelId="{EE442611-3A50-49C6-AE3B-7C4C112DD36B}" type="parTrans" cxnId="{89A8DA39-475B-4B74-B2C9-C35BAEC72968}">
      <dgm:prSet/>
      <dgm:spPr/>
      <dgm:t>
        <a:bodyPr/>
        <a:lstStyle/>
        <a:p>
          <a:endParaRPr lang="en-US"/>
        </a:p>
      </dgm:t>
    </dgm:pt>
    <dgm:pt modelId="{66536C96-BFEA-4DB3-9DEB-3E862AF02C85}" type="sibTrans" cxnId="{89A8DA39-475B-4B74-B2C9-C35BAEC72968}">
      <dgm:prSet/>
      <dgm:spPr/>
      <dgm:t>
        <a:bodyPr/>
        <a:lstStyle/>
        <a:p>
          <a:endParaRPr lang="en-US"/>
        </a:p>
      </dgm:t>
    </dgm:pt>
    <dgm:pt modelId="{7805B0A0-B948-4997-BFDF-CEF602189EEA}">
      <dgm:prSet/>
      <dgm:spPr/>
      <dgm:t>
        <a:bodyPr/>
        <a:lstStyle/>
        <a:p>
          <a:r>
            <a:rPr lang="en-US"/>
            <a:t>Learning not Recess</a:t>
          </a:r>
        </a:p>
      </dgm:t>
    </dgm:pt>
    <dgm:pt modelId="{A1E3771E-96CD-4B2D-B6E9-C3F2D42A461D}" type="parTrans" cxnId="{9A35A839-C457-43DE-8843-68609912F5C1}">
      <dgm:prSet/>
      <dgm:spPr/>
      <dgm:t>
        <a:bodyPr/>
        <a:lstStyle/>
        <a:p>
          <a:endParaRPr lang="en-US"/>
        </a:p>
      </dgm:t>
    </dgm:pt>
    <dgm:pt modelId="{E539BE48-BEF1-4E29-B818-33AAB3E7CD7A}" type="sibTrans" cxnId="{9A35A839-C457-43DE-8843-68609912F5C1}">
      <dgm:prSet/>
      <dgm:spPr/>
      <dgm:t>
        <a:bodyPr/>
        <a:lstStyle/>
        <a:p>
          <a:endParaRPr lang="en-US"/>
        </a:p>
      </dgm:t>
    </dgm:pt>
    <dgm:pt modelId="{C5204B35-11FC-41E4-8DED-9C9D56BA155C}" type="pres">
      <dgm:prSet presAssocID="{25CC1731-9FCC-4BC4-A382-182CB974BB5F}" presName="diagram" presStyleCnt="0">
        <dgm:presLayoutVars>
          <dgm:dir/>
          <dgm:resizeHandles val="exact"/>
        </dgm:presLayoutVars>
      </dgm:prSet>
      <dgm:spPr/>
    </dgm:pt>
    <dgm:pt modelId="{5E862B61-0FDA-4C9B-AE0E-4EF155501121}" type="pres">
      <dgm:prSet presAssocID="{979C3C6F-F0CD-4665-A7DF-65DA0DF25240}" presName="node" presStyleLbl="node1" presStyleIdx="0" presStyleCnt="6">
        <dgm:presLayoutVars>
          <dgm:bulletEnabled val="1"/>
        </dgm:presLayoutVars>
      </dgm:prSet>
      <dgm:spPr/>
    </dgm:pt>
    <dgm:pt modelId="{2F5A214E-E290-44F1-80DD-7418316E469E}" type="pres">
      <dgm:prSet presAssocID="{25395EEA-366D-44D5-BD10-1260ED2503EF}" presName="sibTrans" presStyleCnt="0"/>
      <dgm:spPr/>
    </dgm:pt>
    <dgm:pt modelId="{BC1173AC-0937-4A5B-8562-8B26C7B6ABEF}" type="pres">
      <dgm:prSet presAssocID="{532AD2E6-D5B1-40CF-867E-63CBF93C6D54}" presName="node" presStyleLbl="node1" presStyleIdx="1" presStyleCnt="6">
        <dgm:presLayoutVars>
          <dgm:bulletEnabled val="1"/>
        </dgm:presLayoutVars>
      </dgm:prSet>
      <dgm:spPr/>
    </dgm:pt>
    <dgm:pt modelId="{A9926F34-D469-43DC-8C5F-9A3855829C0F}" type="pres">
      <dgm:prSet presAssocID="{95FD1D6F-6DB6-413D-8059-EAA49473B47B}" presName="sibTrans" presStyleCnt="0"/>
      <dgm:spPr/>
    </dgm:pt>
    <dgm:pt modelId="{4FC153F0-0C2A-4CD9-8FC1-964555D0233E}" type="pres">
      <dgm:prSet presAssocID="{F8844AB0-F8C6-43DE-A547-EFB82434A5F6}" presName="node" presStyleLbl="node1" presStyleIdx="2" presStyleCnt="6">
        <dgm:presLayoutVars>
          <dgm:bulletEnabled val="1"/>
        </dgm:presLayoutVars>
      </dgm:prSet>
      <dgm:spPr/>
    </dgm:pt>
    <dgm:pt modelId="{6D42318C-A020-4BA0-8C65-54D9C1192A4A}" type="pres">
      <dgm:prSet presAssocID="{B09ECDF8-3A8D-4A7B-AF58-DCDBCBA57456}" presName="sibTrans" presStyleCnt="0"/>
      <dgm:spPr/>
    </dgm:pt>
    <dgm:pt modelId="{5B59038B-0A0D-4BE0-9B88-F6A10A8F397F}" type="pres">
      <dgm:prSet presAssocID="{F795E05F-1C20-4074-8676-F74D606CBFC7}" presName="node" presStyleLbl="node1" presStyleIdx="3" presStyleCnt="6">
        <dgm:presLayoutVars>
          <dgm:bulletEnabled val="1"/>
        </dgm:presLayoutVars>
      </dgm:prSet>
      <dgm:spPr/>
    </dgm:pt>
    <dgm:pt modelId="{1278DA31-D1EB-41C9-9E29-D06262C01EE8}" type="pres">
      <dgm:prSet presAssocID="{89B9C2EF-826E-42D2-89ED-55560BA35F3C}" presName="sibTrans" presStyleCnt="0"/>
      <dgm:spPr/>
    </dgm:pt>
    <dgm:pt modelId="{36A2BA92-0C3E-4F95-8B6D-ABB23D0E2195}" type="pres">
      <dgm:prSet presAssocID="{28D0380F-CB95-409B-9AE1-397168123DE4}" presName="node" presStyleLbl="node1" presStyleIdx="4" presStyleCnt="6">
        <dgm:presLayoutVars>
          <dgm:bulletEnabled val="1"/>
        </dgm:presLayoutVars>
      </dgm:prSet>
      <dgm:spPr/>
    </dgm:pt>
    <dgm:pt modelId="{6341291B-E531-4DD9-BECF-442AFC1D076F}" type="pres">
      <dgm:prSet presAssocID="{66536C96-BFEA-4DB3-9DEB-3E862AF02C85}" presName="sibTrans" presStyleCnt="0"/>
      <dgm:spPr/>
    </dgm:pt>
    <dgm:pt modelId="{12F18DF7-D113-4FDE-B687-F6B0F95774D7}" type="pres">
      <dgm:prSet presAssocID="{7805B0A0-B948-4997-BFDF-CEF602189EEA}" presName="node" presStyleLbl="node1" presStyleIdx="5" presStyleCnt="6">
        <dgm:presLayoutVars>
          <dgm:bulletEnabled val="1"/>
        </dgm:presLayoutVars>
      </dgm:prSet>
      <dgm:spPr/>
    </dgm:pt>
  </dgm:ptLst>
  <dgm:cxnLst>
    <dgm:cxn modelId="{F49E321A-C6D0-43E1-89FC-22BA495D6F39}" type="presOf" srcId="{979C3C6F-F0CD-4665-A7DF-65DA0DF25240}" destId="{5E862B61-0FDA-4C9B-AE0E-4EF155501121}" srcOrd="0" destOrd="0" presId="urn:microsoft.com/office/officeart/2005/8/layout/default"/>
    <dgm:cxn modelId="{9A35A839-C457-43DE-8843-68609912F5C1}" srcId="{25CC1731-9FCC-4BC4-A382-182CB974BB5F}" destId="{7805B0A0-B948-4997-BFDF-CEF602189EEA}" srcOrd="5" destOrd="0" parTransId="{A1E3771E-96CD-4B2D-B6E9-C3F2D42A461D}" sibTransId="{E539BE48-BEF1-4E29-B818-33AAB3E7CD7A}"/>
    <dgm:cxn modelId="{89A8DA39-475B-4B74-B2C9-C35BAEC72968}" srcId="{25CC1731-9FCC-4BC4-A382-182CB974BB5F}" destId="{28D0380F-CB95-409B-9AE1-397168123DE4}" srcOrd="4" destOrd="0" parTransId="{EE442611-3A50-49C6-AE3B-7C4C112DD36B}" sibTransId="{66536C96-BFEA-4DB3-9DEB-3E862AF02C85}"/>
    <dgm:cxn modelId="{18BB174F-4629-42C6-94DE-DAB484E5764B}" type="presOf" srcId="{F8844AB0-F8C6-43DE-A547-EFB82434A5F6}" destId="{4FC153F0-0C2A-4CD9-8FC1-964555D0233E}" srcOrd="0" destOrd="0" presId="urn:microsoft.com/office/officeart/2005/8/layout/default"/>
    <dgm:cxn modelId="{3E941351-04A9-4205-B092-0E97B8A822D1}" type="presOf" srcId="{25CC1731-9FCC-4BC4-A382-182CB974BB5F}" destId="{C5204B35-11FC-41E4-8DED-9C9D56BA155C}" srcOrd="0" destOrd="0" presId="urn:microsoft.com/office/officeart/2005/8/layout/default"/>
    <dgm:cxn modelId="{C10A6D53-8F8F-4C0E-BE9E-9153819DC2B2}" srcId="{25CC1731-9FCC-4BC4-A382-182CB974BB5F}" destId="{979C3C6F-F0CD-4665-A7DF-65DA0DF25240}" srcOrd="0" destOrd="0" parTransId="{652FE216-967E-4AC2-BACE-5C2D8EE47DB5}" sibTransId="{25395EEA-366D-44D5-BD10-1260ED2503EF}"/>
    <dgm:cxn modelId="{989D9953-8922-4314-AEE7-3E4C2B82C4D9}" type="presOf" srcId="{F795E05F-1C20-4074-8676-F74D606CBFC7}" destId="{5B59038B-0A0D-4BE0-9B88-F6A10A8F397F}" srcOrd="0" destOrd="0" presId="urn:microsoft.com/office/officeart/2005/8/layout/default"/>
    <dgm:cxn modelId="{BBBBE08A-1DB6-4958-9940-F595B04FACFB}" srcId="{25CC1731-9FCC-4BC4-A382-182CB974BB5F}" destId="{F795E05F-1C20-4074-8676-F74D606CBFC7}" srcOrd="3" destOrd="0" parTransId="{639635F9-EA46-4D83-8E63-A16A6FC4D6A9}" sibTransId="{89B9C2EF-826E-42D2-89ED-55560BA35F3C}"/>
    <dgm:cxn modelId="{D4A2A68C-583D-4C6D-B0A2-A642B4B2043B}" srcId="{25CC1731-9FCC-4BC4-A382-182CB974BB5F}" destId="{532AD2E6-D5B1-40CF-867E-63CBF93C6D54}" srcOrd="1" destOrd="0" parTransId="{81F4C4FA-56F1-4178-83A8-D31A352F3162}" sibTransId="{95FD1D6F-6DB6-413D-8059-EAA49473B47B}"/>
    <dgm:cxn modelId="{DB53EA9A-83FC-476F-B162-E379AD59357B}" type="presOf" srcId="{532AD2E6-D5B1-40CF-867E-63CBF93C6D54}" destId="{BC1173AC-0937-4A5B-8562-8B26C7B6ABEF}" srcOrd="0" destOrd="0" presId="urn:microsoft.com/office/officeart/2005/8/layout/default"/>
    <dgm:cxn modelId="{204CA3C0-BAD4-4CDF-8A1F-C96083978DFD}" srcId="{25CC1731-9FCC-4BC4-A382-182CB974BB5F}" destId="{F8844AB0-F8C6-43DE-A547-EFB82434A5F6}" srcOrd="2" destOrd="0" parTransId="{5D9079F0-1CB3-4ECE-A7C6-4AA368F49599}" sibTransId="{B09ECDF8-3A8D-4A7B-AF58-DCDBCBA57456}"/>
    <dgm:cxn modelId="{D46CC8CE-3147-4743-8BA1-2EB173265CB1}" type="presOf" srcId="{7805B0A0-B948-4997-BFDF-CEF602189EEA}" destId="{12F18DF7-D113-4FDE-B687-F6B0F95774D7}" srcOrd="0" destOrd="0" presId="urn:microsoft.com/office/officeart/2005/8/layout/default"/>
    <dgm:cxn modelId="{72063EEE-3791-494F-B7BB-04476F211B36}" type="presOf" srcId="{28D0380F-CB95-409B-9AE1-397168123DE4}" destId="{36A2BA92-0C3E-4F95-8B6D-ABB23D0E2195}" srcOrd="0" destOrd="0" presId="urn:microsoft.com/office/officeart/2005/8/layout/default"/>
    <dgm:cxn modelId="{CD98FC81-0F10-4BDF-9BFB-00B759CEB189}" type="presParOf" srcId="{C5204B35-11FC-41E4-8DED-9C9D56BA155C}" destId="{5E862B61-0FDA-4C9B-AE0E-4EF155501121}" srcOrd="0" destOrd="0" presId="urn:microsoft.com/office/officeart/2005/8/layout/default"/>
    <dgm:cxn modelId="{DC2BAE36-3312-41E5-A5F9-8B4360009C4C}" type="presParOf" srcId="{C5204B35-11FC-41E4-8DED-9C9D56BA155C}" destId="{2F5A214E-E290-44F1-80DD-7418316E469E}" srcOrd="1" destOrd="0" presId="urn:microsoft.com/office/officeart/2005/8/layout/default"/>
    <dgm:cxn modelId="{2AD6374A-A3D1-4E62-952D-63DBE435F6D8}" type="presParOf" srcId="{C5204B35-11FC-41E4-8DED-9C9D56BA155C}" destId="{BC1173AC-0937-4A5B-8562-8B26C7B6ABEF}" srcOrd="2" destOrd="0" presId="urn:microsoft.com/office/officeart/2005/8/layout/default"/>
    <dgm:cxn modelId="{034E33EE-0B92-453C-8ECE-FCDB75A7EF48}" type="presParOf" srcId="{C5204B35-11FC-41E4-8DED-9C9D56BA155C}" destId="{A9926F34-D469-43DC-8C5F-9A3855829C0F}" srcOrd="3" destOrd="0" presId="urn:microsoft.com/office/officeart/2005/8/layout/default"/>
    <dgm:cxn modelId="{02E630D6-F677-44D4-8913-EBA7C44B8506}" type="presParOf" srcId="{C5204B35-11FC-41E4-8DED-9C9D56BA155C}" destId="{4FC153F0-0C2A-4CD9-8FC1-964555D0233E}" srcOrd="4" destOrd="0" presId="urn:microsoft.com/office/officeart/2005/8/layout/default"/>
    <dgm:cxn modelId="{D0C1BF0D-BC21-4D3C-9A56-5CB86647BD5C}" type="presParOf" srcId="{C5204B35-11FC-41E4-8DED-9C9D56BA155C}" destId="{6D42318C-A020-4BA0-8C65-54D9C1192A4A}" srcOrd="5" destOrd="0" presId="urn:microsoft.com/office/officeart/2005/8/layout/default"/>
    <dgm:cxn modelId="{E2EE9431-02D4-4079-B2A6-E869990B565B}" type="presParOf" srcId="{C5204B35-11FC-41E4-8DED-9C9D56BA155C}" destId="{5B59038B-0A0D-4BE0-9B88-F6A10A8F397F}" srcOrd="6" destOrd="0" presId="urn:microsoft.com/office/officeart/2005/8/layout/default"/>
    <dgm:cxn modelId="{8F9BFA68-1E11-4CA2-A7FC-77B2EA7D1BA7}" type="presParOf" srcId="{C5204B35-11FC-41E4-8DED-9C9D56BA155C}" destId="{1278DA31-D1EB-41C9-9E29-D06262C01EE8}" srcOrd="7" destOrd="0" presId="urn:microsoft.com/office/officeart/2005/8/layout/default"/>
    <dgm:cxn modelId="{F97CAEFC-1D11-418C-8934-DE9B5B7D94DF}" type="presParOf" srcId="{C5204B35-11FC-41E4-8DED-9C9D56BA155C}" destId="{36A2BA92-0C3E-4F95-8B6D-ABB23D0E2195}" srcOrd="8" destOrd="0" presId="urn:microsoft.com/office/officeart/2005/8/layout/default"/>
    <dgm:cxn modelId="{249209ED-B062-4F64-AAAD-FC0E3607B64A}" type="presParOf" srcId="{C5204B35-11FC-41E4-8DED-9C9D56BA155C}" destId="{6341291B-E531-4DD9-BECF-442AFC1D076F}" srcOrd="9" destOrd="0" presId="urn:microsoft.com/office/officeart/2005/8/layout/default"/>
    <dgm:cxn modelId="{99903BA8-6740-4DB1-A89F-B06C786CBB64}" type="presParOf" srcId="{C5204B35-11FC-41E4-8DED-9C9D56BA155C}" destId="{12F18DF7-D113-4FDE-B687-F6B0F95774D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17CD2-2D96-4A7F-A4CE-59432897F30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1FDA87-45EF-4192-B87B-D86C703BF29E}">
      <dgm:prSet/>
      <dgm:spPr/>
      <dgm:t>
        <a:bodyPr/>
        <a:lstStyle/>
        <a:p>
          <a:r>
            <a:rPr lang="en-US" dirty="0"/>
            <a:t>9-12 High School</a:t>
          </a:r>
        </a:p>
      </dgm:t>
    </dgm:pt>
    <dgm:pt modelId="{73376A8D-4EB6-492D-930E-C787124F8503}" type="parTrans" cxnId="{C6E4E3F3-BB55-47ED-95A7-6416F8343D34}">
      <dgm:prSet/>
      <dgm:spPr/>
      <dgm:t>
        <a:bodyPr/>
        <a:lstStyle/>
        <a:p>
          <a:endParaRPr lang="en-US"/>
        </a:p>
      </dgm:t>
    </dgm:pt>
    <dgm:pt modelId="{60F301BA-7F94-4E01-A1BF-59BC909E002F}" type="sibTrans" cxnId="{C6E4E3F3-BB55-47ED-95A7-6416F8343D34}">
      <dgm:prSet/>
      <dgm:spPr/>
      <dgm:t>
        <a:bodyPr/>
        <a:lstStyle/>
        <a:p>
          <a:endParaRPr lang="en-US"/>
        </a:p>
      </dgm:t>
    </dgm:pt>
    <dgm:pt modelId="{ECB63365-2AFC-43FA-A6D4-B409636B438A}">
      <dgm:prSet/>
      <dgm:spPr/>
      <dgm:t>
        <a:bodyPr/>
        <a:lstStyle/>
        <a:p>
          <a:r>
            <a:rPr lang="en-US" dirty="0"/>
            <a:t>70-90 Graduates (Class C)</a:t>
          </a:r>
        </a:p>
      </dgm:t>
    </dgm:pt>
    <dgm:pt modelId="{4998D6C6-AADA-4EDE-AD63-A12F375E6446}" type="parTrans" cxnId="{7628902E-AA5D-4834-9D43-6181AAF03CB5}">
      <dgm:prSet/>
      <dgm:spPr/>
      <dgm:t>
        <a:bodyPr/>
        <a:lstStyle/>
        <a:p>
          <a:endParaRPr lang="en-US"/>
        </a:p>
      </dgm:t>
    </dgm:pt>
    <dgm:pt modelId="{4F22A294-BD52-4FD7-BF5F-EB1145D3C1C1}" type="sibTrans" cxnId="{7628902E-AA5D-4834-9D43-6181AAF03CB5}">
      <dgm:prSet/>
      <dgm:spPr/>
      <dgm:t>
        <a:bodyPr/>
        <a:lstStyle/>
        <a:p>
          <a:endParaRPr lang="en-US"/>
        </a:p>
      </dgm:t>
    </dgm:pt>
    <dgm:pt modelId="{3A31F918-B062-467C-90CD-27186A3E35E2}">
      <dgm:prSet/>
      <dgm:spPr/>
      <dgm:t>
        <a:bodyPr/>
        <a:lstStyle/>
        <a:p>
          <a:r>
            <a:rPr lang="en-US"/>
            <a:t>93% Graduation Rate</a:t>
          </a:r>
        </a:p>
      </dgm:t>
    </dgm:pt>
    <dgm:pt modelId="{8255A19B-3440-45FE-BFF9-8CC938F2674A}" type="parTrans" cxnId="{6EFD65F8-CA23-49E8-98C3-F689E90874E1}">
      <dgm:prSet/>
      <dgm:spPr/>
      <dgm:t>
        <a:bodyPr/>
        <a:lstStyle/>
        <a:p>
          <a:endParaRPr lang="en-US"/>
        </a:p>
      </dgm:t>
    </dgm:pt>
    <dgm:pt modelId="{CE3F94BD-6AC0-4961-AC3C-C76FC7DBEAFF}" type="sibTrans" cxnId="{6EFD65F8-CA23-49E8-98C3-F689E90874E1}">
      <dgm:prSet/>
      <dgm:spPr/>
      <dgm:t>
        <a:bodyPr/>
        <a:lstStyle/>
        <a:p>
          <a:endParaRPr lang="en-US"/>
        </a:p>
      </dgm:t>
    </dgm:pt>
    <dgm:pt modelId="{80820616-85AE-43C8-9FA9-8F27AFD27E65}">
      <dgm:prSet/>
      <dgm:spPr/>
      <dgm:t>
        <a:bodyPr/>
        <a:lstStyle/>
        <a:p>
          <a:r>
            <a:rPr lang="en-US" dirty="0"/>
            <a:t>Rural/Suburban</a:t>
          </a:r>
        </a:p>
      </dgm:t>
    </dgm:pt>
    <dgm:pt modelId="{97B9279C-14D0-4C85-9997-151ABDDC619A}" type="parTrans" cxnId="{CCE95D94-F00A-4111-9BA2-46DA0096518C}">
      <dgm:prSet/>
      <dgm:spPr/>
      <dgm:t>
        <a:bodyPr/>
        <a:lstStyle/>
        <a:p>
          <a:endParaRPr lang="en-US"/>
        </a:p>
      </dgm:t>
    </dgm:pt>
    <dgm:pt modelId="{64044172-F9A3-4B5C-A33F-8FE1787614FF}" type="sibTrans" cxnId="{CCE95D94-F00A-4111-9BA2-46DA0096518C}">
      <dgm:prSet/>
      <dgm:spPr/>
      <dgm:t>
        <a:bodyPr/>
        <a:lstStyle/>
        <a:p>
          <a:endParaRPr lang="en-US"/>
        </a:p>
      </dgm:t>
    </dgm:pt>
    <dgm:pt modelId="{B933B412-7007-459F-A03B-41F85C290CF2}">
      <dgm:prSet/>
      <dgm:spPr/>
      <dgm:t>
        <a:bodyPr/>
        <a:lstStyle/>
        <a:p>
          <a:r>
            <a:rPr lang="en-US" dirty="0"/>
            <a:t>31% Economically Disadvantaged</a:t>
          </a:r>
        </a:p>
      </dgm:t>
    </dgm:pt>
    <dgm:pt modelId="{E106A4C6-6DD6-4E99-8B91-78D8EC24DDA8}" type="parTrans" cxnId="{DFA3BED2-3F2D-43FB-8684-3E55D3FCC57E}">
      <dgm:prSet/>
      <dgm:spPr/>
      <dgm:t>
        <a:bodyPr/>
        <a:lstStyle/>
        <a:p>
          <a:endParaRPr lang="en-US"/>
        </a:p>
      </dgm:t>
    </dgm:pt>
    <dgm:pt modelId="{2C838AA6-6C57-49FE-992C-5F2CC8051A66}" type="sibTrans" cxnId="{DFA3BED2-3F2D-43FB-8684-3E55D3FCC57E}">
      <dgm:prSet/>
      <dgm:spPr/>
      <dgm:t>
        <a:bodyPr/>
        <a:lstStyle/>
        <a:p>
          <a:endParaRPr lang="en-US"/>
        </a:p>
      </dgm:t>
    </dgm:pt>
    <dgm:pt modelId="{B0B1FACD-FE9A-4DCC-A304-B940C8C8C239}">
      <dgm:prSet/>
      <dgm:spPr/>
      <dgm:t>
        <a:bodyPr/>
        <a:lstStyle/>
        <a:p>
          <a:r>
            <a:rPr lang="en-US" dirty="0"/>
            <a:t>13% Racial &amp; Ethnic Minority</a:t>
          </a:r>
        </a:p>
      </dgm:t>
    </dgm:pt>
    <dgm:pt modelId="{1923DDB2-B835-4291-BC8A-C0D3320DF603}" type="parTrans" cxnId="{BD1D511C-756E-4259-81A8-006C46B32068}">
      <dgm:prSet/>
      <dgm:spPr/>
      <dgm:t>
        <a:bodyPr/>
        <a:lstStyle/>
        <a:p>
          <a:endParaRPr lang="en-US"/>
        </a:p>
      </dgm:t>
    </dgm:pt>
    <dgm:pt modelId="{D67591BB-5334-4092-9CE9-85515877C0BB}" type="sibTrans" cxnId="{BD1D511C-756E-4259-81A8-006C46B32068}">
      <dgm:prSet/>
      <dgm:spPr/>
      <dgm:t>
        <a:bodyPr/>
        <a:lstStyle/>
        <a:p>
          <a:endParaRPr lang="en-US"/>
        </a:p>
      </dgm:t>
    </dgm:pt>
    <dgm:pt modelId="{C9F3B51C-79E9-4338-AD0E-F027852D62BB}" type="pres">
      <dgm:prSet presAssocID="{46617CD2-2D96-4A7F-A4CE-59432897F309}" presName="diagram" presStyleCnt="0">
        <dgm:presLayoutVars>
          <dgm:dir/>
          <dgm:resizeHandles val="exact"/>
        </dgm:presLayoutVars>
      </dgm:prSet>
      <dgm:spPr/>
    </dgm:pt>
    <dgm:pt modelId="{2375F9AB-37A7-4673-A13D-C8A0BD03CD77}" type="pres">
      <dgm:prSet presAssocID="{7F1FDA87-45EF-4192-B87B-D86C703BF29E}" presName="node" presStyleLbl="node1" presStyleIdx="0" presStyleCnt="6">
        <dgm:presLayoutVars>
          <dgm:bulletEnabled val="1"/>
        </dgm:presLayoutVars>
      </dgm:prSet>
      <dgm:spPr/>
    </dgm:pt>
    <dgm:pt modelId="{5D3057E2-17DB-4A10-9ED3-431C7126703C}" type="pres">
      <dgm:prSet presAssocID="{60F301BA-7F94-4E01-A1BF-59BC909E002F}" presName="sibTrans" presStyleCnt="0"/>
      <dgm:spPr/>
    </dgm:pt>
    <dgm:pt modelId="{F2BDCE94-7423-44D7-A25A-3A7AE8BCBCAC}" type="pres">
      <dgm:prSet presAssocID="{B0B1FACD-FE9A-4DCC-A304-B940C8C8C239}" presName="node" presStyleLbl="node1" presStyleIdx="1" presStyleCnt="6">
        <dgm:presLayoutVars>
          <dgm:bulletEnabled val="1"/>
        </dgm:presLayoutVars>
      </dgm:prSet>
      <dgm:spPr/>
    </dgm:pt>
    <dgm:pt modelId="{F09366A9-A416-4FA5-8303-0B0D1469DBA0}" type="pres">
      <dgm:prSet presAssocID="{D67591BB-5334-4092-9CE9-85515877C0BB}" presName="sibTrans" presStyleCnt="0"/>
      <dgm:spPr/>
    </dgm:pt>
    <dgm:pt modelId="{25915F29-8D79-4C23-A19E-B4199B11FCB9}" type="pres">
      <dgm:prSet presAssocID="{ECB63365-2AFC-43FA-A6D4-B409636B438A}" presName="node" presStyleLbl="node1" presStyleIdx="2" presStyleCnt="6">
        <dgm:presLayoutVars>
          <dgm:bulletEnabled val="1"/>
        </dgm:presLayoutVars>
      </dgm:prSet>
      <dgm:spPr/>
    </dgm:pt>
    <dgm:pt modelId="{060FF3C8-59BC-4A31-B0DE-625AE158A213}" type="pres">
      <dgm:prSet presAssocID="{4F22A294-BD52-4FD7-BF5F-EB1145D3C1C1}" presName="sibTrans" presStyleCnt="0"/>
      <dgm:spPr/>
    </dgm:pt>
    <dgm:pt modelId="{4FF37ECA-25A3-459E-B623-E7E2DCB0A94B}" type="pres">
      <dgm:prSet presAssocID="{3A31F918-B062-467C-90CD-27186A3E35E2}" presName="node" presStyleLbl="node1" presStyleIdx="3" presStyleCnt="6">
        <dgm:presLayoutVars>
          <dgm:bulletEnabled val="1"/>
        </dgm:presLayoutVars>
      </dgm:prSet>
      <dgm:spPr/>
    </dgm:pt>
    <dgm:pt modelId="{BA9D8DD6-8526-42CD-98C2-1EF48A90F03F}" type="pres">
      <dgm:prSet presAssocID="{CE3F94BD-6AC0-4961-AC3C-C76FC7DBEAFF}" presName="sibTrans" presStyleCnt="0"/>
      <dgm:spPr/>
    </dgm:pt>
    <dgm:pt modelId="{1FD3A38C-76E9-4C00-8FED-C964477F5E17}" type="pres">
      <dgm:prSet presAssocID="{80820616-85AE-43C8-9FA9-8F27AFD27E65}" presName="node" presStyleLbl="node1" presStyleIdx="4" presStyleCnt="6">
        <dgm:presLayoutVars>
          <dgm:bulletEnabled val="1"/>
        </dgm:presLayoutVars>
      </dgm:prSet>
      <dgm:spPr/>
    </dgm:pt>
    <dgm:pt modelId="{0BFC3846-3F0C-467C-88D1-7CECD4171A39}" type="pres">
      <dgm:prSet presAssocID="{64044172-F9A3-4B5C-A33F-8FE1787614FF}" presName="sibTrans" presStyleCnt="0"/>
      <dgm:spPr/>
    </dgm:pt>
    <dgm:pt modelId="{CBEA4FF2-71EF-4214-B804-5D8402949B48}" type="pres">
      <dgm:prSet presAssocID="{B933B412-7007-459F-A03B-41F85C290CF2}" presName="node" presStyleLbl="node1" presStyleIdx="5" presStyleCnt="6">
        <dgm:presLayoutVars>
          <dgm:bulletEnabled val="1"/>
        </dgm:presLayoutVars>
      </dgm:prSet>
      <dgm:spPr/>
    </dgm:pt>
  </dgm:ptLst>
  <dgm:cxnLst>
    <dgm:cxn modelId="{285FDE03-3726-4C0B-910B-A01E539C7A45}" type="presOf" srcId="{ECB63365-2AFC-43FA-A6D4-B409636B438A}" destId="{25915F29-8D79-4C23-A19E-B4199B11FCB9}" srcOrd="0" destOrd="0" presId="urn:microsoft.com/office/officeart/2005/8/layout/default"/>
    <dgm:cxn modelId="{BD1D511C-756E-4259-81A8-006C46B32068}" srcId="{46617CD2-2D96-4A7F-A4CE-59432897F309}" destId="{B0B1FACD-FE9A-4DCC-A304-B940C8C8C239}" srcOrd="1" destOrd="0" parTransId="{1923DDB2-B835-4291-BC8A-C0D3320DF603}" sibTransId="{D67591BB-5334-4092-9CE9-85515877C0BB}"/>
    <dgm:cxn modelId="{7628902E-AA5D-4834-9D43-6181AAF03CB5}" srcId="{46617CD2-2D96-4A7F-A4CE-59432897F309}" destId="{ECB63365-2AFC-43FA-A6D4-B409636B438A}" srcOrd="2" destOrd="0" parTransId="{4998D6C6-AADA-4EDE-AD63-A12F375E6446}" sibTransId="{4F22A294-BD52-4FD7-BF5F-EB1145D3C1C1}"/>
    <dgm:cxn modelId="{CCE95D94-F00A-4111-9BA2-46DA0096518C}" srcId="{46617CD2-2D96-4A7F-A4CE-59432897F309}" destId="{80820616-85AE-43C8-9FA9-8F27AFD27E65}" srcOrd="4" destOrd="0" parTransId="{97B9279C-14D0-4C85-9997-151ABDDC619A}" sibTransId="{64044172-F9A3-4B5C-A33F-8FE1787614FF}"/>
    <dgm:cxn modelId="{CC0FAB97-D382-4CD5-8150-98B868685CD7}" type="presOf" srcId="{3A31F918-B062-467C-90CD-27186A3E35E2}" destId="{4FF37ECA-25A3-459E-B623-E7E2DCB0A94B}" srcOrd="0" destOrd="0" presId="urn:microsoft.com/office/officeart/2005/8/layout/default"/>
    <dgm:cxn modelId="{9EA921A6-D68B-458C-ADB7-7D26E3A13DB3}" type="presOf" srcId="{46617CD2-2D96-4A7F-A4CE-59432897F309}" destId="{C9F3B51C-79E9-4338-AD0E-F027852D62BB}" srcOrd="0" destOrd="0" presId="urn:microsoft.com/office/officeart/2005/8/layout/default"/>
    <dgm:cxn modelId="{81F92BAC-786C-4406-9EAD-61F49F7DC94E}" type="presOf" srcId="{7F1FDA87-45EF-4192-B87B-D86C703BF29E}" destId="{2375F9AB-37A7-4673-A13D-C8A0BD03CD77}" srcOrd="0" destOrd="0" presId="urn:microsoft.com/office/officeart/2005/8/layout/default"/>
    <dgm:cxn modelId="{D6DA93D2-B609-4429-90A1-D4A78357F29B}" type="presOf" srcId="{80820616-85AE-43C8-9FA9-8F27AFD27E65}" destId="{1FD3A38C-76E9-4C00-8FED-C964477F5E17}" srcOrd="0" destOrd="0" presId="urn:microsoft.com/office/officeart/2005/8/layout/default"/>
    <dgm:cxn modelId="{DFA3BED2-3F2D-43FB-8684-3E55D3FCC57E}" srcId="{46617CD2-2D96-4A7F-A4CE-59432897F309}" destId="{B933B412-7007-459F-A03B-41F85C290CF2}" srcOrd="5" destOrd="0" parTransId="{E106A4C6-6DD6-4E99-8B91-78D8EC24DDA8}" sibTransId="{2C838AA6-6C57-49FE-992C-5F2CC8051A66}"/>
    <dgm:cxn modelId="{CCD85FF2-E0B7-40E0-BB71-7B9966028BEC}" type="presOf" srcId="{B933B412-7007-459F-A03B-41F85C290CF2}" destId="{CBEA4FF2-71EF-4214-B804-5D8402949B48}" srcOrd="0" destOrd="0" presId="urn:microsoft.com/office/officeart/2005/8/layout/default"/>
    <dgm:cxn modelId="{C6E4E3F3-BB55-47ED-95A7-6416F8343D34}" srcId="{46617CD2-2D96-4A7F-A4CE-59432897F309}" destId="{7F1FDA87-45EF-4192-B87B-D86C703BF29E}" srcOrd="0" destOrd="0" parTransId="{73376A8D-4EB6-492D-930E-C787124F8503}" sibTransId="{60F301BA-7F94-4E01-A1BF-59BC909E002F}"/>
    <dgm:cxn modelId="{6EFD65F8-CA23-49E8-98C3-F689E90874E1}" srcId="{46617CD2-2D96-4A7F-A4CE-59432897F309}" destId="{3A31F918-B062-467C-90CD-27186A3E35E2}" srcOrd="3" destOrd="0" parTransId="{8255A19B-3440-45FE-BFF9-8CC938F2674A}" sibTransId="{CE3F94BD-6AC0-4961-AC3C-C76FC7DBEAFF}"/>
    <dgm:cxn modelId="{4AED3FFA-9B9D-4040-ADCA-611393BF3695}" type="presOf" srcId="{B0B1FACD-FE9A-4DCC-A304-B940C8C8C239}" destId="{F2BDCE94-7423-44D7-A25A-3A7AE8BCBCAC}" srcOrd="0" destOrd="0" presId="urn:microsoft.com/office/officeart/2005/8/layout/default"/>
    <dgm:cxn modelId="{2B947144-46C1-4B84-95B7-4D5A405B7D25}" type="presParOf" srcId="{C9F3B51C-79E9-4338-AD0E-F027852D62BB}" destId="{2375F9AB-37A7-4673-A13D-C8A0BD03CD77}" srcOrd="0" destOrd="0" presId="urn:microsoft.com/office/officeart/2005/8/layout/default"/>
    <dgm:cxn modelId="{AC40B4E5-11FE-439F-B74D-07E2F913C986}" type="presParOf" srcId="{C9F3B51C-79E9-4338-AD0E-F027852D62BB}" destId="{5D3057E2-17DB-4A10-9ED3-431C7126703C}" srcOrd="1" destOrd="0" presId="urn:microsoft.com/office/officeart/2005/8/layout/default"/>
    <dgm:cxn modelId="{28DC5129-104E-462D-B56D-E00D53B91C05}" type="presParOf" srcId="{C9F3B51C-79E9-4338-AD0E-F027852D62BB}" destId="{F2BDCE94-7423-44D7-A25A-3A7AE8BCBCAC}" srcOrd="2" destOrd="0" presId="urn:microsoft.com/office/officeart/2005/8/layout/default"/>
    <dgm:cxn modelId="{EEB13007-2113-4CDC-964D-F72535725E58}" type="presParOf" srcId="{C9F3B51C-79E9-4338-AD0E-F027852D62BB}" destId="{F09366A9-A416-4FA5-8303-0B0D1469DBA0}" srcOrd="3" destOrd="0" presId="urn:microsoft.com/office/officeart/2005/8/layout/default"/>
    <dgm:cxn modelId="{9B71B9F6-12E3-47DC-9FE8-AB29DBC78EC6}" type="presParOf" srcId="{C9F3B51C-79E9-4338-AD0E-F027852D62BB}" destId="{25915F29-8D79-4C23-A19E-B4199B11FCB9}" srcOrd="4" destOrd="0" presId="urn:microsoft.com/office/officeart/2005/8/layout/default"/>
    <dgm:cxn modelId="{B541B08C-BC4F-4FE2-BE19-DC5EF9F68E8D}" type="presParOf" srcId="{C9F3B51C-79E9-4338-AD0E-F027852D62BB}" destId="{060FF3C8-59BC-4A31-B0DE-625AE158A213}" srcOrd="5" destOrd="0" presId="urn:microsoft.com/office/officeart/2005/8/layout/default"/>
    <dgm:cxn modelId="{B072FBEB-126F-4F5F-93A0-85BDD9229DD2}" type="presParOf" srcId="{C9F3B51C-79E9-4338-AD0E-F027852D62BB}" destId="{4FF37ECA-25A3-459E-B623-E7E2DCB0A94B}" srcOrd="6" destOrd="0" presId="urn:microsoft.com/office/officeart/2005/8/layout/default"/>
    <dgm:cxn modelId="{F360000D-477A-4EA5-8E4C-89349762B8A5}" type="presParOf" srcId="{C9F3B51C-79E9-4338-AD0E-F027852D62BB}" destId="{BA9D8DD6-8526-42CD-98C2-1EF48A90F03F}" srcOrd="7" destOrd="0" presId="urn:microsoft.com/office/officeart/2005/8/layout/default"/>
    <dgm:cxn modelId="{CB4E442E-033F-4822-BEDC-38A94A1AD2C1}" type="presParOf" srcId="{C9F3B51C-79E9-4338-AD0E-F027852D62BB}" destId="{1FD3A38C-76E9-4C00-8FED-C964477F5E17}" srcOrd="8" destOrd="0" presId="urn:microsoft.com/office/officeart/2005/8/layout/default"/>
    <dgm:cxn modelId="{5C427700-E981-46A4-942F-A772465A4A04}" type="presParOf" srcId="{C9F3B51C-79E9-4338-AD0E-F027852D62BB}" destId="{0BFC3846-3F0C-467C-88D1-7CECD4171A39}" srcOrd="9" destOrd="0" presId="urn:microsoft.com/office/officeart/2005/8/layout/default"/>
    <dgm:cxn modelId="{260E8096-ECDC-4D0D-935D-364B0427AF16}" type="presParOf" srcId="{C9F3B51C-79E9-4338-AD0E-F027852D62BB}" destId="{CBEA4FF2-71EF-4214-B804-5D8402949B4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29D5BA-2046-413C-BF13-8DAA6FDBE1B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7E39E2-52E1-45EF-804A-2BC6626A8648}">
      <dgm:prSet/>
      <dgm:spPr/>
      <dgm:t>
        <a:bodyPr/>
        <a:lstStyle/>
        <a:p>
          <a:r>
            <a:rPr lang="en-US"/>
            <a:t>Co-Ed PE Classes</a:t>
          </a:r>
        </a:p>
      </dgm:t>
    </dgm:pt>
    <dgm:pt modelId="{98C61B37-D49B-4A3E-BF3E-1BED0EF69D26}" type="parTrans" cxnId="{2A10B28B-288C-49C7-915E-37D22284F2DD}">
      <dgm:prSet/>
      <dgm:spPr/>
      <dgm:t>
        <a:bodyPr/>
        <a:lstStyle/>
        <a:p>
          <a:endParaRPr lang="en-US"/>
        </a:p>
      </dgm:t>
    </dgm:pt>
    <dgm:pt modelId="{5B0123D9-DBD1-4E59-89FE-3FA7309C649E}" type="sibTrans" cxnId="{2A10B28B-288C-49C7-915E-37D22284F2DD}">
      <dgm:prSet/>
      <dgm:spPr/>
      <dgm:t>
        <a:bodyPr/>
        <a:lstStyle/>
        <a:p>
          <a:endParaRPr lang="en-US"/>
        </a:p>
      </dgm:t>
    </dgm:pt>
    <dgm:pt modelId="{D896BB56-B5C7-4143-9E23-1425CB54BAEA}">
      <dgm:prSet/>
      <dgm:spPr/>
      <dgm:t>
        <a:bodyPr/>
        <a:lstStyle/>
        <a:p>
          <a:r>
            <a:rPr lang="en-US" dirty="0"/>
            <a:t>Generally 9/10 &amp; 11/12</a:t>
          </a:r>
        </a:p>
      </dgm:t>
    </dgm:pt>
    <dgm:pt modelId="{47A63775-3466-4B33-9D41-B70A4F2D2E9F}" type="parTrans" cxnId="{2394E798-CE43-47C2-BE4D-1CDFF47E4AAF}">
      <dgm:prSet/>
      <dgm:spPr/>
      <dgm:t>
        <a:bodyPr/>
        <a:lstStyle/>
        <a:p>
          <a:endParaRPr lang="en-US"/>
        </a:p>
      </dgm:t>
    </dgm:pt>
    <dgm:pt modelId="{79287741-359B-4057-8273-DB2105A32ECD}" type="sibTrans" cxnId="{2394E798-CE43-47C2-BE4D-1CDFF47E4AAF}">
      <dgm:prSet/>
      <dgm:spPr/>
      <dgm:t>
        <a:bodyPr/>
        <a:lstStyle/>
        <a:p>
          <a:endParaRPr lang="en-US"/>
        </a:p>
      </dgm:t>
    </dgm:pt>
    <dgm:pt modelId="{133AACA2-6E80-474F-BC75-01A62185DBF3}">
      <dgm:prSet/>
      <dgm:spPr/>
      <dgm:t>
        <a:bodyPr/>
        <a:lstStyle/>
        <a:p>
          <a:r>
            <a:rPr lang="en-US"/>
            <a:t>Several Examples of 10-12 or 9-11</a:t>
          </a:r>
        </a:p>
      </dgm:t>
    </dgm:pt>
    <dgm:pt modelId="{7902988D-2A8A-4054-8EEB-CF77D44AE096}" type="parTrans" cxnId="{123BF1B2-E0CF-463A-AF16-FDF22325ACE3}">
      <dgm:prSet/>
      <dgm:spPr/>
      <dgm:t>
        <a:bodyPr/>
        <a:lstStyle/>
        <a:p>
          <a:endParaRPr lang="en-US"/>
        </a:p>
      </dgm:t>
    </dgm:pt>
    <dgm:pt modelId="{5E4C9142-1C86-48FA-A52E-2E948C3A24E2}" type="sibTrans" cxnId="{123BF1B2-E0CF-463A-AF16-FDF22325ACE3}">
      <dgm:prSet/>
      <dgm:spPr/>
      <dgm:t>
        <a:bodyPr/>
        <a:lstStyle/>
        <a:p>
          <a:endParaRPr lang="en-US"/>
        </a:p>
      </dgm:t>
    </dgm:pt>
    <dgm:pt modelId="{30E67EE2-32F9-42E0-82E5-81060A1A799B}">
      <dgm:prSet/>
      <dgm:spPr/>
      <dgm:t>
        <a:bodyPr/>
        <a:lstStyle/>
        <a:p>
          <a:r>
            <a:rPr lang="en-US"/>
            <a:t>Meeting Pattern</a:t>
          </a:r>
        </a:p>
      </dgm:t>
    </dgm:pt>
    <dgm:pt modelId="{BBD13B34-54A9-4B11-B526-B0A876400B0C}" type="parTrans" cxnId="{887D759B-C46C-46A8-ADBE-927B3A6BC53D}">
      <dgm:prSet/>
      <dgm:spPr/>
      <dgm:t>
        <a:bodyPr/>
        <a:lstStyle/>
        <a:p>
          <a:endParaRPr lang="en-US"/>
        </a:p>
      </dgm:t>
    </dgm:pt>
    <dgm:pt modelId="{79F640AF-CE4D-405A-8CF4-424372C7EE8A}" type="sibTrans" cxnId="{887D759B-C46C-46A8-ADBE-927B3A6BC53D}">
      <dgm:prSet/>
      <dgm:spPr/>
      <dgm:t>
        <a:bodyPr/>
        <a:lstStyle/>
        <a:p>
          <a:endParaRPr lang="en-US"/>
        </a:p>
      </dgm:t>
    </dgm:pt>
    <dgm:pt modelId="{E5FE9A2B-CD4E-4E26-8886-42B0487281D0}">
      <dgm:prSet/>
      <dgm:spPr/>
      <dgm:t>
        <a:bodyPr/>
        <a:lstStyle/>
        <a:p>
          <a:r>
            <a:rPr lang="en-US"/>
            <a:t>Every other day for 60 minutes!</a:t>
          </a:r>
        </a:p>
      </dgm:t>
    </dgm:pt>
    <dgm:pt modelId="{6598AE51-2E5F-4C9F-9BFF-D26A6272C0B8}" type="parTrans" cxnId="{33233A11-CB62-445D-84B4-540CB796A6C0}">
      <dgm:prSet/>
      <dgm:spPr/>
      <dgm:t>
        <a:bodyPr/>
        <a:lstStyle/>
        <a:p>
          <a:endParaRPr lang="en-US"/>
        </a:p>
      </dgm:t>
    </dgm:pt>
    <dgm:pt modelId="{B00D79F9-213D-47FE-8A82-FAC1762B6C6C}" type="sibTrans" cxnId="{33233A11-CB62-445D-84B4-540CB796A6C0}">
      <dgm:prSet/>
      <dgm:spPr/>
      <dgm:t>
        <a:bodyPr/>
        <a:lstStyle/>
        <a:p>
          <a:endParaRPr lang="en-US"/>
        </a:p>
      </dgm:t>
    </dgm:pt>
    <dgm:pt modelId="{94D24BD0-B09D-4FA8-B4D6-AB1E6F1736E5}">
      <dgm:prSet/>
      <dgm:spPr/>
      <dgm:t>
        <a:bodyPr/>
        <a:lstStyle/>
        <a:p>
          <a:r>
            <a:rPr lang="en-US"/>
            <a:t>Changed to every fourth day for 84 minutes</a:t>
          </a:r>
        </a:p>
      </dgm:t>
    </dgm:pt>
    <dgm:pt modelId="{3D66BFAB-93CF-4B9F-A011-12243835CF97}" type="parTrans" cxnId="{777FADF7-BFA5-4528-B582-643DB9572E5E}">
      <dgm:prSet/>
      <dgm:spPr/>
      <dgm:t>
        <a:bodyPr/>
        <a:lstStyle/>
        <a:p>
          <a:endParaRPr lang="en-US"/>
        </a:p>
      </dgm:t>
    </dgm:pt>
    <dgm:pt modelId="{E5D3984C-534A-4B95-933E-ADF839307670}" type="sibTrans" cxnId="{777FADF7-BFA5-4528-B582-643DB9572E5E}">
      <dgm:prSet/>
      <dgm:spPr/>
      <dgm:t>
        <a:bodyPr/>
        <a:lstStyle/>
        <a:p>
          <a:endParaRPr lang="en-US"/>
        </a:p>
      </dgm:t>
    </dgm:pt>
    <dgm:pt modelId="{3D383AE2-2107-4CFE-BB18-20E039416235}" type="pres">
      <dgm:prSet presAssocID="{A329D5BA-2046-413C-BF13-8DAA6FDBE1BE}" presName="diagram" presStyleCnt="0">
        <dgm:presLayoutVars>
          <dgm:dir/>
          <dgm:resizeHandles val="exact"/>
        </dgm:presLayoutVars>
      </dgm:prSet>
      <dgm:spPr/>
    </dgm:pt>
    <dgm:pt modelId="{FD214A57-437F-47DA-BE9B-3C8F8F5A72E9}" type="pres">
      <dgm:prSet presAssocID="{227E39E2-52E1-45EF-804A-2BC6626A8648}" presName="node" presStyleLbl="node1" presStyleIdx="0" presStyleCnt="2">
        <dgm:presLayoutVars>
          <dgm:bulletEnabled val="1"/>
        </dgm:presLayoutVars>
      </dgm:prSet>
      <dgm:spPr/>
    </dgm:pt>
    <dgm:pt modelId="{24068F5E-A2AB-4885-A4F7-A18071741BEA}" type="pres">
      <dgm:prSet presAssocID="{5B0123D9-DBD1-4E59-89FE-3FA7309C649E}" presName="sibTrans" presStyleCnt="0"/>
      <dgm:spPr/>
    </dgm:pt>
    <dgm:pt modelId="{5C59DB6D-8EF7-4C0D-815F-CE3C9F17C28B}" type="pres">
      <dgm:prSet presAssocID="{30E67EE2-32F9-42E0-82E5-81060A1A799B}" presName="node" presStyleLbl="node1" presStyleIdx="1" presStyleCnt="2">
        <dgm:presLayoutVars>
          <dgm:bulletEnabled val="1"/>
        </dgm:presLayoutVars>
      </dgm:prSet>
      <dgm:spPr/>
    </dgm:pt>
  </dgm:ptLst>
  <dgm:cxnLst>
    <dgm:cxn modelId="{33233A11-CB62-445D-84B4-540CB796A6C0}" srcId="{30E67EE2-32F9-42E0-82E5-81060A1A799B}" destId="{E5FE9A2B-CD4E-4E26-8886-42B0487281D0}" srcOrd="0" destOrd="0" parTransId="{6598AE51-2E5F-4C9F-9BFF-D26A6272C0B8}" sibTransId="{B00D79F9-213D-47FE-8A82-FAC1762B6C6C}"/>
    <dgm:cxn modelId="{3BA44321-90E8-44CB-BAA5-B7CE664BF9C4}" type="presOf" srcId="{94D24BD0-B09D-4FA8-B4D6-AB1E6F1736E5}" destId="{5C59DB6D-8EF7-4C0D-815F-CE3C9F17C28B}" srcOrd="0" destOrd="2" presId="urn:microsoft.com/office/officeart/2005/8/layout/default"/>
    <dgm:cxn modelId="{5D28A22C-77F1-4D26-996E-D623BCE00411}" type="presOf" srcId="{227E39E2-52E1-45EF-804A-2BC6626A8648}" destId="{FD214A57-437F-47DA-BE9B-3C8F8F5A72E9}" srcOrd="0" destOrd="0" presId="urn:microsoft.com/office/officeart/2005/8/layout/default"/>
    <dgm:cxn modelId="{CC82F860-1E5A-4356-BE01-27ED8792B8F4}" type="presOf" srcId="{E5FE9A2B-CD4E-4E26-8886-42B0487281D0}" destId="{5C59DB6D-8EF7-4C0D-815F-CE3C9F17C28B}" srcOrd="0" destOrd="1" presId="urn:microsoft.com/office/officeart/2005/8/layout/default"/>
    <dgm:cxn modelId="{471F3D55-5670-42C3-9529-8D492A45ED5A}" type="presOf" srcId="{133AACA2-6E80-474F-BC75-01A62185DBF3}" destId="{FD214A57-437F-47DA-BE9B-3C8F8F5A72E9}" srcOrd="0" destOrd="2" presId="urn:microsoft.com/office/officeart/2005/8/layout/default"/>
    <dgm:cxn modelId="{0DCE5287-B52F-4BDF-814B-77C8BA3A171C}" type="presOf" srcId="{30E67EE2-32F9-42E0-82E5-81060A1A799B}" destId="{5C59DB6D-8EF7-4C0D-815F-CE3C9F17C28B}" srcOrd="0" destOrd="0" presId="urn:microsoft.com/office/officeart/2005/8/layout/default"/>
    <dgm:cxn modelId="{2A10B28B-288C-49C7-915E-37D22284F2DD}" srcId="{A329D5BA-2046-413C-BF13-8DAA6FDBE1BE}" destId="{227E39E2-52E1-45EF-804A-2BC6626A8648}" srcOrd="0" destOrd="0" parTransId="{98C61B37-D49B-4A3E-BF3E-1BED0EF69D26}" sibTransId="{5B0123D9-DBD1-4E59-89FE-3FA7309C649E}"/>
    <dgm:cxn modelId="{2394E798-CE43-47C2-BE4D-1CDFF47E4AAF}" srcId="{227E39E2-52E1-45EF-804A-2BC6626A8648}" destId="{D896BB56-B5C7-4143-9E23-1425CB54BAEA}" srcOrd="0" destOrd="0" parTransId="{47A63775-3466-4B33-9D41-B70A4F2D2E9F}" sibTransId="{79287741-359B-4057-8273-DB2105A32ECD}"/>
    <dgm:cxn modelId="{887D759B-C46C-46A8-ADBE-927B3A6BC53D}" srcId="{A329D5BA-2046-413C-BF13-8DAA6FDBE1BE}" destId="{30E67EE2-32F9-42E0-82E5-81060A1A799B}" srcOrd="1" destOrd="0" parTransId="{BBD13B34-54A9-4B11-B526-B0A876400B0C}" sibTransId="{79F640AF-CE4D-405A-8CF4-424372C7EE8A}"/>
    <dgm:cxn modelId="{D47773AC-3F03-40D1-9871-8F86866DD9AE}" type="presOf" srcId="{A329D5BA-2046-413C-BF13-8DAA6FDBE1BE}" destId="{3D383AE2-2107-4CFE-BB18-20E039416235}" srcOrd="0" destOrd="0" presId="urn:microsoft.com/office/officeart/2005/8/layout/default"/>
    <dgm:cxn modelId="{636C51AF-2180-484E-B95C-7F5F4B02E749}" type="presOf" srcId="{D896BB56-B5C7-4143-9E23-1425CB54BAEA}" destId="{FD214A57-437F-47DA-BE9B-3C8F8F5A72E9}" srcOrd="0" destOrd="1" presId="urn:microsoft.com/office/officeart/2005/8/layout/default"/>
    <dgm:cxn modelId="{123BF1B2-E0CF-463A-AF16-FDF22325ACE3}" srcId="{227E39E2-52E1-45EF-804A-2BC6626A8648}" destId="{133AACA2-6E80-474F-BC75-01A62185DBF3}" srcOrd="1" destOrd="0" parTransId="{7902988D-2A8A-4054-8EEB-CF77D44AE096}" sibTransId="{5E4C9142-1C86-48FA-A52E-2E948C3A24E2}"/>
    <dgm:cxn modelId="{777FADF7-BFA5-4528-B582-643DB9572E5E}" srcId="{30E67EE2-32F9-42E0-82E5-81060A1A799B}" destId="{94D24BD0-B09D-4FA8-B4D6-AB1E6F1736E5}" srcOrd="1" destOrd="0" parTransId="{3D66BFAB-93CF-4B9F-A011-12243835CF97}" sibTransId="{E5D3984C-534A-4B95-933E-ADF839307670}"/>
    <dgm:cxn modelId="{03422415-F35C-4DF2-AC78-3C21238CA751}" type="presParOf" srcId="{3D383AE2-2107-4CFE-BB18-20E039416235}" destId="{FD214A57-437F-47DA-BE9B-3C8F8F5A72E9}" srcOrd="0" destOrd="0" presId="urn:microsoft.com/office/officeart/2005/8/layout/default"/>
    <dgm:cxn modelId="{B5CEDA74-2B86-491B-B653-AB860D15C8CD}" type="presParOf" srcId="{3D383AE2-2107-4CFE-BB18-20E039416235}" destId="{24068F5E-A2AB-4885-A4F7-A18071741BEA}" srcOrd="1" destOrd="0" presId="urn:microsoft.com/office/officeart/2005/8/layout/default"/>
    <dgm:cxn modelId="{A6CCAAD6-F1C4-43D5-B8A1-EEEBAE8B21AA}" type="presParOf" srcId="{3D383AE2-2107-4CFE-BB18-20E039416235}" destId="{5C59DB6D-8EF7-4C0D-815F-CE3C9F17C28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E5C5CE-7E5F-422A-B06F-EFEEA41FC74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264C53E-0427-411C-86A9-7D47809F02CE}">
      <dgm:prSet/>
      <dgm:spPr/>
      <dgm:t>
        <a:bodyPr/>
        <a:lstStyle/>
        <a:p>
          <a:r>
            <a:rPr lang="en-US"/>
            <a:t>Master Scheduling</a:t>
          </a:r>
        </a:p>
      </dgm:t>
    </dgm:pt>
    <dgm:pt modelId="{0109FFB6-8740-4F06-AC74-634073E43EC4}" type="parTrans" cxnId="{9AF84FDA-CFD5-44AA-8B2E-950D643FE42A}">
      <dgm:prSet/>
      <dgm:spPr/>
      <dgm:t>
        <a:bodyPr/>
        <a:lstStyle/>
        <a:p>
          <a:endParaRPr lang="en-US"/>
        </a:p>
      </dgm:t>
    </dgm:pt>
    <dgm:pt modelId="{03E59372-934E-4D60-BB8C-D20EF246C68F}" type="sibTrans" cxnId="{9AF84FDA-CFD5-44AA-8B2E-950D643FE42A}">
      <dgm:prSet/>
      <dgm:spPr/>
      <dgm:t>
        <a:bodyPr/>
        <a:lstStyle/>
        <a:p>
          <a:endParaRPr lang="en-US"/>
        </a:p>
      </dgm:t>
    </dgm:pt>
    <dgm:pt modelId="{C2C40F3A-8498-4268-B3DE-55285A5AA26A}">
      <dgm:prSet/>
      <dgm:spPr/>
      <dgm:t>
        <a:bodyPr/>
        <a:lstStyle/>
        <a:p>
          <a:r>
            <a:rPr lang="en-US"/>
            <a:t>Engagement &amp; Achievement</a:t>
          </a:r>
        </a:p>
      </dgm:t>
    </dgm:pt>
    <dgm:pt modelId="{3D1ECFCE-695E-455D-B16B-92FC20AB1020}" type="parTrans" cxnId="{26F5B6BD-AE7D-4624-8919-3DBF56BA5FFC}">
      <dgm:prSet/>
      <dgm:spPr/>
      <dgm:t>
        <a:bodyPr/>
        <a:lstStyle/>
        <a:p>
          <a:endParaRPr lang="en-US"/>
        </a:p>
      </dgm:t>
    </dgm:pt>
    <dgm:pt modelId="{9AB71548-169A-4FC7-8B9B-72E056A2571C}" type="sibTrans" cxnId="{26F5B6BD-AE7D-4624-8919-3DBF56BA5FFC}">
      <dgm:prSet/>
      <dgm:spPr/>
      <dgm:t>
        <a:bodyPr/>
        <a:lstStyle/>
        <a:p>
          <a:endParaRPr lang="en-US"/>
        </a:p>
      </dgm:t>
    </dgm:pt>
    <dgm:pt modelId="{C1969DA6-21D3-43F5-AC82-0AB155463124}">
      <dgm:prSet/>
      <dgm:spPr/>
      <dgm:t>
        <a:bodyPr/>
        <a:lstStyle/>
        <a:p>
          <a:r>
            <a:rPr lang="en-US"/>
            <a:t>Choice</a:t>
          </a:r>
        </a:p>
      </dgm:t>
    </dgm:pt>
    <dgm:pt modelId="{72F66AC9-6C82-4DF1-94A7-C4D10CC414EA}" type="parTrans" cxnId="{00A4164C-EAA3-4EB6-9A45-B38389FCB259}">
      <dgm:prSet/>
      <dgm:spPr/>
      <dgm:t>
        <a:bodyPr/>
        <a:lstStyle/>
        <a:p>
          <a:endParaRPr lang="en-US"/>
        </a:p>
      </dgm:t>
    </dgm:pt>
    <dgm:pt modelId="{C2580342-FE3F-41C5-98E0-9F29FA01ACDC}" type="sibTrans" cxnId="{00A4164C-EAA3-4EB6-9A45-B38389FCB259}">
      <dgm:prSet/>
      <dgm:spPr/>
      <dgm:t>
        <a:bodyPr/>
        <a:lstStyle/>
        <a:p>
          <a:endParaRPr lang="en-US"/>
        </a:p>
      </dgm:t>
    </dgm:pt>
    <dgm:pt modelId="{57964ABE-B777-4863-ADA9-FEC6E60C3ACD}">
      <dgm:prSet/>
      <dgm:spPr/>
      <dgm:t>
        <a:bodyPr/>
        <a:lstStyle/>
        <a:p>
          <a:r>
            <a:rPr lang="en-US"/>
            <a:t>Readiness and Interest</a:t>
          </a:r>
        </a:p>
      </dgm:t>
    </dgm:pt>
    <dgm:pt modelId="{9BC41A4F-7B39-482D-9AAC-3A1F0E4D6789}" type="parTrans" cxnId="{22829268-25D2-4D65-A030-773685B88A3C}">
      <dgm:prSet/>
      <dgm:spPr/>
      <dgm:t>
        <a:bodyPr/>
        <a:lstStyle/>
        <a:p>
          <a:endParaRPr lang="en-US"/>
        </a:p>
      </dgm:t>
    </dgm:pt>
    <dgm:pt modelId="{7DFC8873-F92F-43B6-ADC2-5B2DD94FD245}" type="sibTrans" cxnId="{22829268-25D2-4D65-A030-773685B88A3C}">
      <dgm:prSet/>
      <dgm:spPr/>
      <dgm:t>
        <a:bodyPr/>
        <a:lstStyle/>
        <a:p>
          <a:endParaRPr lang="en-US"/>
        </a:p>
      </dgm:t>
    </dgm:pt>
    <dgm:pt modelId="{B75AF3FF-E2AD-4A1F-A1EF-C409A34FF53C}">
      <dgm:prSet/>
      <dgm:spPr/>
      <dgm:t>
        <a:bodyPr/>
        <a:lstStyle/>
        <a:p>
          <a:r>
            <a:rPr lang="en-US"/>
            <a:t>Health &amp; Well-Being</a:t>
          </a:r>
        </a:p>
      </dgm:t>
    </dgm:pt>
    <dgm:pt modelId="{4DCF1CF0-BDAC-43AB-9936-FC573214636B}" type="parTrans" cxnId="{CE62FD09-E708-4385-99DA-EEC8F166B805}">
      <dgm:prSet/>
      <dgm:spPr/>
      <dgm:t>
        <a:bodyPr/>
        <a:lstStyle/>
        <a:p>
          <a:endParaRPr lang="en-US"/>
        </a:p>
      </dgm:t>
    </dgm:pt>
    <dgm:pt modelId="{4E2E0442-B8EB-41E9-92BE-AE6FB206DB09}" type="sibTrans" cxnId="{CE62FD09-E708-4385-99DA-EEC8F166B805}">
      <dgm:prSet/>
      <dgm:spPr/>
      <dgm:t>
        <a:bodyPr/>
        <a:lstStyle/>
        <a:p>
          <a:endParaRPr lang="en-US"/>
        </a:p>
      </dgm:t>
    </dgm:pt>
    <dgm:pt modelId="{BF17C390-F108-4E9B-ABA8-DA749D106E3B}">
      <dgm:prSet/>
      <dgm:spPr/>
      <dgm:t>
        <a:bodyPr/>
        <a:lstStyle/>
        <a:p>
          <a:r>
            <a:rPr lang="en-US"/>
            <a:t>But really engagement </a:t>
          </a:r>
          <a:r>
            <a:rPr lang="en-US">
              <a:sym typeface="Wingdings" panose="05000000000000000000" pitchFamily="2" charset="2"/>
            </a:rPr>
            <a:t></a:t>
          </a:r>
          <a:endParaRPr lang="en-US"/>
        </a:p>
      </dgm:t>
    </dgm:pt>
    <dgm:pt modelId="{0DFF1376-B9AE-4FC2-A81C-6AD0123BA67F}" type="parTrans" cxnId="{C102BD2A-AC47-43AF-A6F8-706DA3D6854A}">
      <dgm:prSet/>
      <dgm:spPr/>
      <dgm:t>
        <a:bodyPr/>
        <a:lstStyle/>
        <a:p>
          <a:endParaRPr lang="en-US"/>
        </a:p>
      </dgm:t>
    </dgm:pt>
    <dgm:pt modelId="{7EEC4A4C-CAAC-45BA-B8FA-F2ACDF1E4B64}" type="sibTrans" cxnId="{C102BD2A-AC47-43AF-A6F8-706DA3D6854A}">
      <dgm:prSet/>
      <dgm:spPr/>
      <dgm:t>
        <a:bodyPr/>
        <a:lstStyle/>
        <a:p>
          <a:endParaRPr lang="en-US"/>
        </a:p>
      </dgm:t>
    </dgm:pt>
    <dgm:pt modelId="{DC8E00C4-A525-4804-8151-43993A9D826E}" type="pres">
      <dgm:prSet presAssocID="{10E5C5CE-7E5F-422A-B06F-EFEEA41FC747}" presName="root" presStyleCnt="0">
        <dgm:presLayoutVars>
          <dgm:dir/>
          <dgm:resizeHandles val="exact"/>
        </dgm:presLayoutVars>
      </dgm:prSet>
      <dgm:spPr/>
    </dgm:pt>
    <dgm:pt modelId="{7D51376F-D49A-4BA3-AEA7-6B80DC6C3695}" type="pres">
      <dgm:prSet presAssocID="{6264C53E-0427-411C-86A9-7D47809F02CE}" presName="compNode" presStyleCnt="0"/>
      <dgm:spPr/>
    </dgm:pt>
    <dgm:pt modelId="{6D4E8E76-AF4B-4FF7-A29D-670CEB9A1694}" type="pres">
      <dgm:prSet presAssocID="{6264C53E-0427-411C-86A9-7D47809F02CE}" presName="bgRect" presStyleLbl="bgShp" presStyleIdx="0" presStyleCnt="4"/>
      <dgm:spPr/>
    </dgm:pt>
    <dgm:pt modelId="{6FCDBB66-4EF6-4E66-97FD-45A056A1FF7B}" type="pres">
      <dgm:prSet presAssocID="{6264C53E-0427-411C-86A9-7D47809F02C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D3D255E-2BF8-4A74-85B4-872475E3D91E}" type="pres">
      <dgm:prSet presAssocID="{6264C53E-0427-411C-86A9-7D47809F02CE}" presName="spaceRect" presStyleCnt="0"/>
      <dgm:spPr/>
    </dgm:pt>
    <dgm:pt modelId="{C16DE9C1-E4A3-41A1-BD2B-36B7B86CA1F7}" type="pres">
      <dgm:prSet presAssocID="{6264C53E-0427-411C-86A9-7D47809F02CE}" presName="parTx" presStyleLbl="revTx" presStyleIdx="0" presStyleCnt="5">
        <dgm:presLayoutVars>
          <dgm:chMax val="0"/>
          <dgm:chPref val="0"/>
        </dgm:presLayoutVars>
      </dgm:prSet>
      <dgm:spPr/>
    </dgm:pt>
    <dgm:pt modelId="{B442D3DA-01AA-4004-8DFB-7120D096EAC0}" type="pres">
      <dgm:prSet presAssocID="{03E59372-934E-4D60-BB8C-D20EF246C68F}" presName="sibTrans" presStyleCnt="0"/>
      <dgm:spPr/>
    </dgm:pt>
    <dgm:pt modelId="{BF6149ED-9A3B-4F9D-B267-1CE00C2C2BA5}" type="pres">
      <dgm:prSet presAssocID="{C2C40F3A-8498-4268-B3DE-55285A5AA26A}" presName="compNode" presStyleCnt="0"/>
      <dgm:spPr/>
    </dgm:pt>
    <dgm:pt modelId="{8EFA8A8A-818E-40A6-BD8C-681B1E472F5A}" type="pres">
      <dgm:prSet presAssocID="{C2C40F3A-8498-4268-B3DE-55285A5AA26A}" presName="bgRect" presStyleLbl="bgShp" presStyleIdx="1" presStyleCnt="4"/>
      <dgm:spPr/>
    </dgm:pt>
    <dgm:pt modelId="{8ECEAB21-EEA3-4A8A-B1B3-74C122856617}" type="pres">
      <dgm:prSet presAssocID="{C2C40F3A-8498-4268-B3DE-55285A5AA2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CBB41611-9A71-499A-A719-685BA1520974}" type="pres">
      <dgm:prSet presAssocID="{C2C40F3A-8498-4268-B3DE-55285A5AA26A}" presName="spaceRect" presStyleCnt="0"/>
      <dgm:spPr/>
    </dgm:pt>
    <dgm:pt modelId="{ACE3366E-3766-4831-AA6D-5DE2BBE33091}" type="pres">
      <dgm:prSet presAssocID="{C2C40F3A-8498-4268-B3DE-55285A5AA26A}" presName="parTx" presStyleLbl="revTx" presStyleIdx="1" presStyleCnt="5">
        <dgm:presLayoutVars>
          <dgm:chMax val="0"/>
          <dgm:chPref val="0"/>
        </dgm:presLayoutVars>
      </dgm:prSet>
      <dgm:spPr/>
    </dgm:pt>
    <dgm:pt modelId="{B96E4610-1722-40AC-85AB-6104442BEDC1}" type="pres">
      <dgm:prSet presAssocID="{C2C40F3A-8498-4268-B3DE-55285A5AA26A}" presName="desTx" presStyleLbl="revTx" presStyleIdx="2" presStyleCnt="5">
        <dgm:presLayoutVars/>
      </dgm:prSet>
      <dgm:spPr/>
    </dgm:pt>
    <dgm:pt modelId="{5AF148D6-1BF9-4768-A57D-6150F2609810}" type="pres">
      <dgm:prSet presAssocID="{9AB71548-169A-4FC7-8B9B-72E056A2571C}" presName="sibTrans" presStyleCnt="0"/>
      <dgm:spPr/>
    </dgm:pt>
    <dgm:pt modelId="{FB3F6B4F-EFC9-4AC5-AFBF-A01F7F141F15}" type="pres">
      <dgm:prSet presAssocID="{B75AF3FF-E2AD-4A1F-A1EF-C409A34FF53C}" presName="compNode" presStyleCnt="0"/>
      <dgm:spPr/>
    </dgm:pt>
    <dgm:pt modelId="{C5D993B6-492C-40CD-B1F6-526DEF9CEE46}" type="pres">
      <dgm:prSet presAssocID="{B75AF3FF-E2AD-4A1F-A1EF-C409A34FF53C}" presName="bgRect" presStyleLbl="bgShp" presStyleIdx="2" presStyleCnt="4"/>
      <dgm:spPr/>
    </dgm:pt>
    <dgm:pt modelId="{D16C8D2E-C6EF-4C0D-A77C-1501BF3745AD}" type="pres">
      <dgm:prSet presAssocID="{B75AF3FF-E2AD-4A1F-A1EF-C409A34FF53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16FA4C7B-7C4B-44B5-9F5F-36C67DF85522}" type="pres">
      <dgm:prSet presAssocID="{B75AF3FF-E2AD-4A1F-A1EF-C409A34FF53C}" presName="spaceRect" presStyleCnt="0"/>
      <dgm:spPr/>
    </dgm:pt>
    <dgm:pt modelId="{DA9AA207-6D97-4873-8E60-488B34392518}" type="pres">
      <dgm:prSet presAssocID="{B75AF3FF-E2AD-4A1F-A1EF-C409A34FF53C}" presName="parTx" presStyleLbl="revTx" presStyleIdx="3" presStyleCnt="5">
        <dgm:presLayoutVars>
          <dgm:chMax val="0"/>
          <dgm:chPref val="0"/>
        </dgm:presLayoutVars>
      </dgm:prSet>
      <dgm:spPr/>
    </dgm:pt>
    <dgm:pt modelId="{CAE2C4F4-BCD5-41E5-9866-A8FA2DB265CA}" type="pres">
      <dgm:prSet presAssocID="{4E2E0442-B8EB-41E9-92BE-AE6FB206DB09}" presName="sibTrans" presStyleCnt="0"/>
      <dgm:spPr/>
    </dgm:pt>
    <dgm:pt modelId="{D5617410-D85D-42F4-9D0E-913A6A003FCC}" type="pres">
      <dgm:prSet presAssocID="{BF17C390-F108-4E9B-ABA8-DA749D106E3B}" presName="compNode" presStyleCnt="0"/>
      <dgm:spPr/>
    </dgm:pt>
    <dgm:pt modelId="{953C4610-CFA7-4140-8772-247D20A45DBA}" type="pres">
      <dgm:prSet presAssocID="{BF17C390-F108-4E9B-ABA8-DA749D106E3B}" presName="bgRect" presStyleLbl="bgShp" presStyleIdx="3" presStyleCnt="4"/>
      <dgm:spPr/>
    </dgm:pt>
    <dgm:pt modelId="{7D0FB3A3-F763-4D8C-BD53-6FAA51A5608B}" type="pres">
      <dgm:prSet presAssocID="{BF17C390-F108-4E9B-ABA8-DA749D106E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2BF9E29C-8ECA-4AE7-8520-70384691308A}" type="pres">
      <dgm:prSet presAssocID="{BF17C390-F108-4E9B-ABA8-DA749D106E3B}" presName="spaceRect" presStyleCnt="0"/>
      <dgm:spPr/>
    </dgm:pt>
    <dgm:pt modelId="{552E47A2-0380-478F-A652-2705124D7A1E}" type="pres">
      <dgm:prSet presAssocID="{BF17C390-F108-4E9B-ABA8-DA749D106E3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E62FD09-E708-4385-99DA-EEC8F166B805}" srcId="{10E5C5CE-7E5F-422A-B06F-EFEEA41FC747}" destId="{B75AF3FF-E2AD-4A1F-A1EF-C409A34FF53C}" srcOrd="2" destOrd="0" parTransId="{4DCF1CF0-BDAC-43AB-9936-FC573214636B}" sibTransId="{4E2E0442-B8EB-41E9-92BE-AE6FB206DB09}"/>
    <dgm:cxn modelId="{C102BD2A-AC47-43AF-A6F8-706DA3D6854A}" srcId="{10E5C5CE-7E5F-422A-B06F-EFEEA41FC747}" destId="{BF17C390-F108-4E9B-ABA8-DA749D106E3B}" srcOrd="3" destOrd="0" parTransId="{0DFF1376-B9AE-4FC2-A81C-6AD0123BA67F}" sibTransId="{7EEC4A4C-CAAC-45BA-B8FA-F2ACDF1E4B64}"/>
    <dgm:cxn modelId="{F5641B2C-D888-4F6D-B076-83479C42B527}" type="presOf" srcId="{6264C53E-0427-411C-86A9-7D47809F02CE}" destId="{C16DE9C1-E4A3-41A1-BD2B-36B7B86CA1F7}" srcOrd="0" destOrd="0" presId="urn:microsoft.com/office/officeart/2018/2/layout/IconVerticalSolidList"/>
    <dgm:cxn modelId="{C6DEBE2F-9CDE-4701-98A8-2792BE7DC6C8}" type="presOf" srcId="{57964ABE-B777-4863-ADA9-FEC6E60C3ACD}" destId="{B96E4610-1722-40AC-85AB-6104442BEDC1}" srcOrd="0" destOrd="1" presId="urn:microsoft.com/office/officeart/2018/2/layout/IconVerticalSolidList"/>
    <dgm:cxn modelId="{35DA5C3C-F477-41C6-B9B4-2A2EEC40424B}" type="presOf" srcId="{C1969DA6-21D3-43F5-AC82-0AB155463124}" destId="{B96E4610-1722-40AC-85AB-6104442BEDC1}" srcOrd="0" destOrd="0" presId="urn:microsoft.com/office/officeart/2018/2/layout/IconVerticalSolidList"/>
    <dgm:cxn modelId="{22829268-25D2-4D65-A030-773685B88A3C}" srcId="{C2C40F3A-8498-4268-B3DE-55285A5AA26A}" destId="{57964ABE-B777-4863-ADA9-FEC6E60C3ACD}" srcOrd="1" destOrd="0" parTransId="{9BC41A4F-7B39-482D-9AAC-3A1F0E4D6789}" sibTransId="{7DFC8873-F92F-43B6-ADC2-5B2DD94FD245}"/>
    <dgm:cxn modelId="{00A4164C-EAA3-4EB6-9A45-B38389FCB259}" srcId="{C2C40F3A-8498-4268-B3DE-55285A5AA26A}" destId="{C1969DA6-21D3-43F5-AC82-0AB155463124}" srcOrd="0" destOrd="0" parTransId="{72F66AC9-6C82-4DF1-94A7-C4D10CC414EA}" sibTransId="{C2580342-FE3F-41C5-98E0-9F29FA01ACDC}"/>
    <dgm:cxn modelId="{F1AB6D72-4319-4B8E-96C0-124A7F55425D}" type="presOf" srcId="{10E5C5CE-7E5F-422A-B06F-EFEEA41FC747}" destId="{DC8E00C4-A525-4804-8151-43993A9D826E}" srcOrd="0" destOrd="0" presId="urn:microsoft.com/office/officeart/2018/2/layout/IconVerticalSolidList"/>
    <dgm:cxn modelId="{41C54354-5CD7-4656-96FF-19880EF05961}" type="presOf" srcId="{BF17C390-F108-4E9B-ABA8-DA749D106E3B}" destId="{552E47A2-0380-478F-A652-2705124D7A1E}" srcOrd="0" destOrd="0" presId="urn:microsoft.com/office/officeart/2018/2/layout/IconVerticalSolidList"/>
    <dgm:cxn modelId="{96645177-C97D-4D35-8F72-10B4F6E54C5A}" type="presOf" srcId="{C2C40F3A-8498-4268-B3DE-55285A5AA26A}" destId="{ACE3366E-3766-4831-AA6D-5DE2BBE33091}" srcOrd="0" destOrd="0" presId="urn:microsoft.com/office/officeart/2018/2/layout/IconVerticalSolidList"/>
    <dgm:cxn modelId="{FC586B88-E39D-4E06-B84D-318FA0D43F05}" type="presOf" srcId="{B75AF3FF-E2AD-4A1F-A1EF-C409A34FF53C}" destId="{DA9AA207-6D97-4873-8E60-488B34392518}" srcOrd="0" destOrd="0" presId="urn:microsoft.com/office/officeart/2018/2/layout/IconVerticalSolidList"/>
    <dgm:cxn modelId="{26F5B6BD-AE7D-4624-8919-3DBF56BA5FFC}" srcId="{10E5C5CE-7E5F-422A-B06F-EFEEA41FC747}" destId="{C2C40F3A-8498-4268-B3DE-55285A5AA26A}" srcOrd="1" destOrd="0" parTransId="{3D1ECFCE-695E-455D-B16B-92FC20AB1020}" sibTransId="{9AB71548-169A-4FC7-8B9B-72E056A2571C}"/>
    <dgm:cxn modelId="{9AF84FDA-CFD5-44AA-8B2E-950D643FE42A}" srcId="{10E5C5CE-7E5F-422A-B06F-EFEEA41FC747}" destId="{6264C53E-0427-411C-86A9-7D47809F02CE}" srcOrd="0" destOrd="0" parTransId="{0109FFB6-8740-4F06-AC74-634073E43EC4}" sibTransId="{03E59372-934E-4D60-BB8C-D20EF246C68F}"/>
    <dgm:cxn modelId="{E77AA5CA-93EE-4049-9955-47B422A87A6D}" type="presParOf" srcId="{DC8E00C4-A525-4804-8151-43993A9D826E}" destId="{7D51376F-D49A-4BA3-AEA7-6B80DC6C3695}" srcOrd="0" destOrd="0" presId="urn:microsoft.com/office/officeart/2018/2/layout/IconVerticalSolidList"/>
    <dgm:cxn modelId="{4ACEDCF5-B751-4178-BD54-20D7B6B5FBFE}" type="presParOf" srcId="{7D51376F-D49A-4BA3-AEA7-6B80DC6C3695}" destId="{6D4E8E76-AF4B-4FF7-A29D-670CEB9A1694}" srcOrd="0" destOrd="0" presId="urn:microsoft.com/office/officeart/2018/2/layout/IconVerticalSolidList"/>
    <dgm:cxn modelId="{27547464-EC96-4141-8182-13DA4AF26C04}" type="presParOf" srcId="{7D51376F-D49A-4BA3-AEA7-6B80DC6C3695}" destId="{6FCDBB66-4EF6-4E66-97FD-45A056A1FF7B}" srcOrd="1" destOrd="0" presId="urn:microsoft.com/office/officeart/2018/2/layout/IconVerticalSolidList"/>
    <dgm:cxn modelId="{B68909C4-BB7A-4E99-B1CD-10FE7428907A}" type="presParOf" srcId="{7D51376F-D49A-4BA3-AEA7-6B80DC6C3695}" destId="{9D3D255E-2BF8-4A74-85B4-872475E3D91E}" srcOrd="2" destOrd="0" presId="urn:microsoft.com/office/officeart/2018/2/layout/IconVerticalSolidList"/>
    <dgm:cxn modelId="{5B902FEA-9325-4C12-B5F1-AFADFF9453A6}" type="presParOf" srcId="{7D51376F-D49A-4BA3-AEA7-6B80DC6C3695}" destId="{C16DE9C1-E4A3-41A1-BD2B-36B7B86CA1F7}" srcOrd="3" destOrd="0" presId="urn:microsoft.com/office/officeart/2018/2/layout/IconVerticalSolidList"/>
    <dgm:cxn modelId="{1463795D-D167-466E-8C01-332E1BEC6898}" type="presParOf" srcId="{DC8E00C4-A525-4804-8151-43993A9D826E}" destId="{B442D3DA-01AA-4004-8DFB-7120D096EAC0}" srcOrd="1" destOrd="0" presId="urn:microsoft.com/office/officeart/2018/2/layout/IconVerticalSolidList"/>
    <dgm:cxn modelId="{5C1D827C-77FB-48C1-8882-60DD568B9F2A}" type="presParOf" srcId="{DC8E00C4-A525-4804-8151-43993A9D826E}" destId="{BF6149ED-9A3B-4F9D-B267-1CE00C2C2BA5}" srcOrd="2" destOrd="0" presId="urn:microsoft.com/office/officeart/2018/2/layout/IconVerticalSolidList"/>
    <dgm:cxn modelId="{A8173497-C9FA-4D23-97AE-1B9053510DFE}" type="presParOf" srcId="{BF6149ED-9A3B-4F9D-B267-1CE00C2C2BA5}" destId="{8EFA8A8A-818E-40A6-BD8C-681B1E472F5A}" srcOrd="0" destOrd="0" presId="urn:microsoft.com/office/officeart/2018/2/layout/IconVerticalSolidList"/>
    <dgm:cxn modelId="{22D98249-CC38-4933-B22B-EA3E687BD91E}" type="presParOf" srcId="{BF6149ED-9A3B-4F9D-B267-1CE00C2C2BA5}" destId="{8ECEAB21-EEA3-4A8A-B1B3-74C122856617}" srcOrd="1" destOrd="0" presId="urn:microsoft.com/office/officeart/2018/2/layout/IconVerticalSolidList"/>
    <dgm:cxn modelId="{C76A6875-FA80-4058-AD5E-F1A022F4E9F0}" type="presParOf" srcId="{BF6149ED-9A3B-4F9D-B267-1CE00C2C2BA5}" destId="{CBB41611-9A71-499A-A719-685BA1520974}" srcOrd="2" destOrd="0" presId="urn:microsoft.com/office/officeart/2018/2/layout/IconVerticalSolidList"/>
    <dgm:cxn modelId="{DE913307-E79F-4C94-A356-3E0F74F7CC32}" type="presParOf" srcId="{BF6149ED-9A3B-4F9D-B267-1CE00C2C2BA5}" destId="{ACE3366E-3766-4831-AA6D-5DE2BBE33091}" srcOrd="3" destOrd="0" presId="urn:microsoft.com/office/officeart/2018/2/layout/IconVerticalSolidList"/>
    <dgm:cxn modelId="{7B0146FC-BB13-4086-B331-50BD84EE0B1A}" type="presParOf" srcId="{BF6149ED-9A3B-4F9D-B267-1CE00C2C2BA5}" destId="{B96E4610-1722-40AC-85AB-6104442BEDC1}" srcOrd="4" destOrd="0" presId="urn:microsoft.com/office/officeart/2018/2/layout/IconVerticalSolidList"/>
    <dgm:cxn modelId="{6B6FDE3B-CB1B-41CC-96EC-69B953358F45}" type="presParOf" srcId="{DC8E00C4-A525-4804-8151-43993A9D826E}" destId="{5AF148D6-1BF9-4768-A57D-6150F2609810}" srcOrd="3" destOrd="0" presId="urn:microsoft.com/office/officeart/2018/2/layout/IconVerticalSolidList"/>
    <dgm:cxn modelId="{EB9DB593-1DD3-4FC5-AC6F-C89F35A2D7A3}" type="presParOf" srcId="{DC8E00C4-A525-4804-8151-43993A9D826E}" destId="{FB3F6B4F-EFC9-4AC5-AFBF-A01F7F141F15}" srcOrd="4" destOrd="0" presId="urn:microsoft.com/office/officeart/2018/2/layout/IconVerticalSolidList"/>
    <dgm:cxn modelId="{60C93B85-5E81-477A-94FF-C7B210709174}" type="presParOf" srcId="{FB3F6B4F-EFC9-4AC5-AFBF-A01F7F141F15}" destId="{C5D993B6-492C-40CD-B1F6-526DEF9CEE46}" srcOrd="0" destOrd="0" presId="urn:microsoft.com/office/officeart/2018/2/layout/IconVerticalSolidList"/>
    <dgm:cxn modelId="{BF119FE3-55EA-4224-909A-98D965C5D431}" type="presParOf" srcId="{FB3F6B4F-EFC9-4AC5-AFBF-A01F7F141F15}" destId="{D16C8D2E-C6EF-4C0D-A77C-1501BF3745AD}" srcOrd="1" destOrd="0" presId="urn:microsoft.com/office/officeart/2018/2/layout/IconVerticalSolidList"/>
    <dgm:cxn modelId="{917138CF-95B6-4F60-A4AA-5C935B261E8C}" type="presParOf" srcId="{FB3F6B4F-EFC9-4AC5-AFBF-A01F7F141F15}" destId="{16FA4C7B-7C4B-44B5-9F5F-36C67DF85522}" srcOrd="2" destOrd="0" presId="urn:microsoft.com/office/officeart/2018/2/layout/IconVerticalSolidList"/>
    <dgm:cxn modelId="{DECD7369-824C-4C96-B92D-000743AA64FA}" type="presParOf" srcId="{FB3F6B4F-EFC9-4AC5-AFBF-A01F7F141F15}" destId="{DA9AA207-6D97-4873-8E60-488B34392518}" srcOrd="3" destOrd="0" presId="urn:microsoft.com/office/officeart/2018/2/layout/IconVerticalSolidList"/>
    <dgm:cxn modelId="{C07CF6BA-B12F-4ABE-88D4-3B2BCD0BA7AF}" type="presParOf" srcId="{DC8E00C4-A525-4804-8151-43993A9D826E}" destId="{CAE2C4F4-BCD5-41E5-9866-A8FA2DB265CA}" srcOrd="5" destOrd="0" presId="urn:microsoft.com/office/officeart/2018/2/layout/IconVerticalSolidList"/>
    <dgm:cxn modelId="{7CA21C62-D8BB-4B45-87ED-2F454A02D665}" type="presParOf" srcId="{DC8E00C4-A525-4804-8151-43993A9D826E}" destId="{D5617410-D85D-42F4-9D0E-913A6A003FCC}" srcOrd="6" destOrd="0" presId="urn:microsoft.com/office/officeart/2018/2/layout/IconVerticalSolidList"/>
    <dgm:cxn modelId="{0539927D-02AC-4708-B99F-9697199AC0BC}" type="presParOf" srcId="{D5617410-D85D-42F4-9D0E-913A6A003FCC}" destId="{953C4610-CFA7-4140-8772-247D20A45DBA}" srcOrd="0" destOrd="0" presId="urn:microsoft.com/office/officeart/2018/2/layout/IconVerticalSolidList"/>
    <dgm:cxn modelId="{A38431D7-B2D9-4B45-AB92-9D5073BE3989}" type="presParOf" srcId="{D5617410-D85D-42F4-9D0E-913A6A003FCC}" destId="{7D0FB3A3-F763-4D8C-BD53-6FAA51A5608B}" srcOrd="1" destOrd="0" presId="urn:microsoft.com/office/officeart/2018/2/layout/IconVerticalSolidList"/>
    <dgm:cxn modelId="{46358589-4DA3-4F44-803A-FDACF486DBB8}" type="presParOf" srcId="{D5617410-D85D-42F4-9D0E-913A6A003FCC}" destId="{2BF9E29C-8ECA-4AE7-8520-70384691308A}" srcOrd="2" destOrd="0" presId="urn:microsoft.com/office/officeart/2018/2/layout/IconVerticalSolidList"/>
    <dgm:cxn modelId="{424BCE1A-516C-4399-8F87-7347DC9E1D8F}" type="presParOf" srcId="{D5617410-D85D-42F4-9D0E-913A6A003FCC}" destId="{552E47A2-0380-478F-A652-2705124D7A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B9F272-6C33-4209-8673-EDB70288205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EF3F95-C55C-44C1-9B29-277B75729BD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/>
            <a:t>Swimming</a:t>
          </a:r>
          <a:endParaRPr lang="en-US" sz="3600" dirty="0"/>
        </a:p>
      </dgm:t>
    </dgm:pt>
    <dgm:pt modelId="{6CEB9811-FCD7-47DB-A119-51519DF3DF97}" type="parTrans" cxnId="{86FF4661-F5B1-413C-BCE2-503FF2B918C4}">
      <dgm:prSet/>
      <dgm:spPr/>
      <dgm:t>
        <a:bodyPr/>
        <a:lstStyle/>
        <a:p>
          <a:endParaRPr lang="en-US"/>
        </a:p>
      </dgm:t>
    </dgm:pt>
    <dgm:pt modelId="{0C350D3A-4F55-4861-9DF2-2803B69D9895}" type="sibTrans" cxnId="{86FF4661-F5B1-413C-BCE2-503FF2B918C4}">
      <dgm:prSet/>
      <dgm:spPr/>
      <dgm:t>
        <a:bodyPr/>
        <a:lstStyle/>
        <a:p>
          <a:endParaRPr lang="en-US"/>
        </a:p>
      </dgm:t>
    </dgm:pt>
    <dgm:pt modelId="{0EB9B35F-1776-46DF-9238-50B4553910F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/>
            <a:t>Dance</a:t>
          </a:r>
          <a:endParaRPr lang="en-US" sz="3600" dirty="0"/>
        </a:p>
      </dgm:t>
    </dgm:pt>
    <dgm:pt modelId="{281132A5-AF81-4BAF-A75F-CC182460C93B}" type="parTrans" cxnId="{A9B3ABDD-CB39-4B37-A8DD-F62B5E186120}">
      <dgm:prSet/>
      <dgm:spPr/>
      <dgm:t>
        <a:bodyPr/>
        <a:lstStyle/>
        <a:p>
          <a:endParaRPr lang="en-US"/>
        </a:p>
      </dgm:t>
    </dgm:pt>
    <dgm:pt modelId="{B2DC9F0F-07F2-4C87-B698-BEB9646ADA1B}" type="sibTrans" cxnId="{A9B3ABDD-CB39-4B37-A8DD-F62B5E186120}">
      <dgm:prSet/>
      <dgm:spPr/>
      <dgm:t>
        <a:bodyPr/>
        <a:lstStyle/>
        <a:p>
          <a:endParaRPr lang="en-US"/>
        </a:p>
      </dgm:t>
    </dgm:pt>
    <dgm:pt modelId="{446D009B-755E-409F-8450-38272B8ED8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Personal Fitness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Weightlifting</a:t>
          </a:r>
        </a:p>
      </dgm:t>
    </dgm:pt>
    <dgm:pt modelId="{734D36C7-46D5-40A5-A96E-1F1EB98C00B2}" type="parTrans" cxnId="{D1103483-3B41-45A0-8131-206122A86DDE}">
      <dgm:prSet/>
      <dgm:spPr/>
      <dgm:t>
        <a:bodyPr/>
        <a:lstStyle/>
        <a:p>
          <a:endParaRPr lang="en-US"/>
        </a:p>
      </dgm:t>
    </dgm:pt>
    <dgm:pt modelId="{EE4350B0-ACF3-4948-9DEC-1CD7E17ABB06}" type="sibTrans" cxnId="{D1103483-3B41-45A0-8131-206122A86DDE}">
      <dgm:prSet/>
      <dgm:spPr/>
      <dgm:t>
        <a:bodyPr/>
        <a:lstStyle/>
        <a:p>
          <a:endParaRPr lang="en-US"/>
        </a:p>
      </dgm:t>
    </dgm:pt>
    <dgm:pt modelId="{C249081A-BF9D-41F0-9015-CDBB8EE16D8D}" type="pres">
      <dgm:prSet presAssocID="{5EB9F272-6C33-4209-8673-EDB70288205A}" presName="root" presStyleCnt="0">
        <dgm:presLayoutVars>
          <dgm:dir/>
          <dgm:resizeHandles val="exact"/>
        </dgm:presLayoutVars>
      </dgm:prSet>
      <dgm:spPr/>
    </dgm:pt>
    <dgm:pt modelId="{47B02387-8A0C-43BB-96B8-2F222D837B82}" type="pres">
      <dgm:prSet presAssocID="{94EF3F95-C55C-44C1-9B29-277B75729BDF}" presName="compNode" presStyleCnt="0"/>
      <dgm:spPr/>
    </dgm:pt>
    <dgm:pt modelId="{9585F991-9CA5-4142-B96D-E1A3B1F0FB50}" type="pres">
      <dgm:prSet presAssocID="{94EF3F95-C55C-44C1-9B29-277B75729BDF}" presName="iconBgRect" presStyleLbl="bgShp" presStyleIdx="0" presStyleCnt="3"/>
      <dgm:spPr/>
    </dgm:pt>
    <dgm:pt modelId="{45DEE887-6630-40F4-83C0-FE5BBCE887A4}" type="pres">
      <dgm:prSet presAssocID="{94EF3F95-C55C-44C1-9B29-277B75729BD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Polo player"/>
        </a:ext>
      </dgm:extLst>
    </dgm:pt>
    <dgm:pt modelId="{DC845E92-46CA-429C-81FE-9028CED3C349}" type="pres">
      <dgm:prSet presAssocID="{94EF3F95-C55C-44C1-9B29-277B75729BDF}" presName="spaceRect" presStyleCnt="0"/>
      <dgm:spPr/>
    </dgm:pt>
    <dgm:pt modelId="{B46B002D-EB1D-4575-94F6-7F457976A50B}" type="pres">
      <dgm:prSet presAssocID="{94EF3F95-C55C-44C1-9B29-277B75729BDF}" presName="textRect" presStyleLbl="revTx" presStyleIdx="0" presStyleCnt="3">
        <dgm:presLayoutVars>
          <dgm:chMax val="1"/>
          <dgm:chPref val="1"/>
        </dgm:presLayoutVars>
      </dgm:prSet>
      <dgm:spPr/>
    </dgm:pt>
    <dgm:pt modelId="{F352301A-D409-48A5-9351-8495EF7D62D2}" type="pres">
      <dgm:prSet presAssocID="{0C350D3A-4F55-4861-9DF2-2803B69D9895}" presName="sibTrans" presStyleCnt="0"/>
      <dgm:spPr/>
    </dgm:pt>
    <dgm:pt modelId="{2452D6F1-403F-4561-93F2-9952DDA57C3E}" type="pres">
      <dgm:prSet presAssocID="{0EB9B35F-1776-46DF-9238-50B4553910F3}" presName="compNode" presStyleCnt="0"/>
      <dgm:spPr/>
    </dgm:pt>
    <dgm:pt modelId="{D1E3BD73-135B-4865-8D55-E4C369F17340}" type="pres">
      <dgm:prSet presAssocID="{0EB9B35F-1776-46DF-9238-50B4553910F3}" presName="iconBgRect" presStyleLbl="bgShp" presStyleIdx="1" presStyleCnt="3"/>
      <dgm:spPr/>
    </dgm:pt>
    <dgm:pt modelId="{C066A3E4-82B8-4639-87B3-D5A66E836051}" type="pres">
      <dgm:prSet presAssocID="{0EB9B35F-1776-46DF-9238-50B4553910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567C4DD5-1303-449E-BF2B-D74DDA4AB992}" type="pres">
      <dgm:prSet presAssocID="{0EB9B35F-1776-46DF-9238-50B4553910F3}" presName="spaceRect" presStyleCnt="0"/>
      <dgm:spPr/>
    </dgm:pt>
    <dgm:pt modelId="{8CC4BEC7-9F9A-4C89-889D-6530FCC2233A}" type="pres">
      <dgm:prSet presAssocID="{0EB9B35F-1776-46DF-9238-50B4553910F3}" presName="textRect" presStyleLbl="revTx" presStyleIdx="1" presStyleCnt="3">
        <dgm:presLayoutVars>
          <dgm:chMax val="1"/>
          <dgm:chPref val="1"/>
        </dgm:presLayoutVars>
      </dgm:prSet>
      <dgm:spPr/>
    </dgm:pt>
    <dgm:pt modelId="{9C7B5F70-F9BE-4629-A627-96A4190E0183}" type="pres">
      <dgm:prSet presAssocID="{B2DC9F0F-07F2-4C87-B698-BEB9646ADA1B}" presName="sibTrans" presStyleCnt="0"/>
      <dgm:spPr/>
    </dgm:pt>
    <dgm:pt modelId="{BECD4674-C9F7-4924-8111-056700FA8707}" type="pres">
      <dgm:prSet presAssocID="{446D009B-755E-409F-8450-38272B8ED8AA}" presName="compNode" presStyleCnt="0"/>
      <dgm:spPr/>
    </dgm:pt>
    <dgm:pt modelId="{B4EF7BBA-A9A6-441C-A6F0-7ABE7B25E1A8}" type="pres">
      <dgm:prSet presAssocID="{446D009B-755E-409F-8450-38272B8ED8AA}" presName="iconBgRect" presStyleLbl="bgShp" presStyleIdx="2" presStyleCnt="3"/>
      <dgm:spPr/>
    </dgm:pt>
    <dgm:pt modelId="{02D6E609-63FB-471A-A1B8-75B67543EDBA}" type="pres">
      <dgm:prSet presAssocID="{446D009B-755E-409F-8450-38272B8ED8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1DC368F3-6253-473A-897C-B42459DC902A}" type="pres">
      <dgm:prSet presAssocID="{446D009B-755E-409F-8450-38272B8ED8AA}" presName="spaceRect" presStyleCnt="0"/>
      <dgm:spPr/>
    </dgm:pt>
    <dgm:pt modelId="{64FA3CEA-1226-4307-8A10-DE2DA0AB7EF4}" type="pres">
      <dgm:prSet presAssocID="{446D009B-755E-409F-8450-38272B8ED8A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B9DE61F-7313-4D83-8234-928FCC8CD05F}" type="presOf" srcId="{446D009B-755E-409F-8450-38272B8ED8AA}" destId="{64FA3CEA-1226-4307-8A10-DE2DA0AB7EF4}" srcOrd="0" destOrd="0" presId="urn:microsoft.com/office/officeart/2018/5/layout/IconCircleLabelList"/>
    <dgm:cxn modelId="{86FF4661-F5B1-413C-BCE2-503FF2B918C4}" srcId="{5EB9F272-6C33-4209-8673-EDB70288205A}" destId="{94EF3F95-C55C-44C1-9B29-277B75729BDF}" srcOrd="0" destOrd="0" parTransId="{6CEB9811-FCD7-47DB-A119-51519DF3DF97}" sibTransId="{0C350D3A-4F55-4861-9DF2-2803B69D9895}"/>
    <dgm:cxn modelId="{0DE69348-B98C-49E3-8CF8-6AABCAF3707B}" type="presOf" srcId="{0EB9B35F-1776-46DF-9238-50B4553910F3}" destId="{8CC4BEC7-9F9A-4C89-889D-6530FCC2233A}" srcOrd="0" destOrd="0" presId="urn:microsoft.com/office/officeart/2018/5/layout/IconCircleLabelList"/>
    <dgm:cxn modelId="{DF220B79-B6DA-4B9F-8342-3755FBE6A6FE}" type="presOf" srcId="{94EF3F95-C55C-44C1-9B29-277B75729BDF}" destId="{B46B002D-EB1D-4575-94F6-7F457976A50B}" srcOrd="0" destOrd="0" presId="urn:microsoft.com/office/officeart/2018/5/layout/IconCircleLabelList"/>
    <dgm:cxn modelId="{D1103483-3B41-45A0-8131-206122A86DDE}" srcId="{5EB9F272-6C33-4209-8673-EDB70288205A}" destId="{446D009B-755E-409F-8450-38272B8ED8AA}" srcOrd="2" destOrd="0" parTransId="{734D36C7-46D5-40A5-A96E-1F1EB98C00B2}" sibTransId="{EE4350B0-ACF3-4948-9DEC-1CD7E17ABB06}"/>
    <dgm:cxn modelId="{D9E111A6-FD0B-4C01-A877-895D20076599}" type="presOf" srcId="{5EB9F272-6C33-4209-8673-EDB70288205A}" destId="{C249081A-BF9D-41F0-9015-CDBB8EE16D8D}" srcOrd="0" destOrd="0" presId="urn:microsoft.com/office/officeart/2018/5/layout/IconCircleLabelList"/>
    <dgm:cxn modelId="{A9B3ABDD-CB39-4B37-A8DD-F62B5E186120}" srcId="{5EB9F272-6C33-4209-8673-EDB70288205A}" destId="{0EB9B35F-1776-46DF-9238-50B4553910F3}" srcOrd="1" destOrd="0" parTransId="{281132A5-AF81-4BAF-A75F-CC182460C93B}" sibTransId="{B2DC9F0F-07F2-4C87-B698-BEB9646ADA1B}"/>
    <dgm:cxn modelId="{F075A743-E1AA-40BD-8293-2035E6C09A3A}" type="presParOf" srcId="{C249081A-BF9D-41F0-9015-CDBB8EE16D8D}" destId="{47B02387-8A0C-43BB-96B8-2F222D837B82}" srcOrd="0" destOrd="0" presId="urn:microsoft.com/office/officeart/2018/5/layout/IconCircleLabelList"/>
    <dgm:cxn modelId="{588A6C09-F606-4ECD-9199-3B2F4BDCC4E9}" type="presParOf" srcId="{47B02387-8A0C-43BB-96B8-2F222D837B82}" destId="{9585F991-9CA5-4142-B96D-E1A3B1F0FB50}" srcOrd="0" destOrd="0" presId="urn:microsoft.com/office/officeart/2018/5/layout/IconCircleLabelList"/>
    <dgm:cxn modelId="{70E7672F-4208-4543-AD1A-7521D3C221AB}" type="presParOf" srcId="{47B02387-8A0C-43BB-96B8-2F222D837B82}" destId="{45DEE887-6630-40F4-83C0-FE5BBCE887A4}" srcOrd="1" destOrd="0" presId="urn:microsoft.com/office/officeart/2018/5/layout/IconCircleLabelList"/>
    <dgm:cxn modelId="{31B26D70-4F7E-4548-A420-A8316DDB796C}" type="presParOf" srcId="{47B02387-8A0C-43BB-96B8-2F222D837B82}" destId="{DC845E92-46CA-429C-81FE-9028CED3C349}" srcOrd="2" destOrd="0" presId="urn:microsoft.com/office/officeart/2018/5/layout/IconCircleLabelList"/>
    <dgm:cxn modelId="{FAA175CB-8005-42DE-8BBD-435EDB196D32}" type="presParOf" srcId="{47B02387-8A0C-43BB-96B8-2F222D837B82}" destId="{B46B002D-EB1D-4575-94F6-7F457976A50B}" srcOrd="3" destOrd="0" presId="urn:microsoft.com/office/officeart/2018/5/layout/IconCircleLabelList"/>
    <dgm:cxn modelId="{C7FC49B6-0131-4B02-99A5-F5ECE7F6608A}" type="presParOf" srcId="{C249081A-BF9D-41F0-9015-CDBB8EE16D8D}" destId="{F352301A-D409-48A5-9351-8495EF7D62D2}" srcOrd="1" destOrd="0" presId="urn:microsoft.com/office/officeart/2018/5/layout/IconCircleLabelList"/>
    <dgm:cxn modelId="{29251379-6E33-4E99-9032-E8CAFC239A83}" type="presParOf" srcId="{C249081A-BF9D-41F0-9015-CDBB8EE16D8D}" destId="{2452D6F1-403F-4561-93F2-9952DDA57C3E}" srcOrd="2" destOrd="0" presId="urn:microsoft.com/office/officeart/2018/5/layout/IconCircleLabelList"/>
    <dgm:cxn modelId="{66A217F9-A260-4201-A98F-E429768365AE}" type="presParOf" srcId="{2452D6F1-403F-4561-93F2-9952DDA57C3E}" destId="{D1E3BD73-135B-4865-8D55-E4C369F17340}" srcOrd="0" destOrd="0" presId="urn:microsoft.com/office/officeart/2018/5/layout/IconCircleLabelList"/>
    <dgm:cxn modelId="{5E709D5F-D610-4712-AA7F-445461D0D266}" type="presParOf" srcId="{2452D6F1-403F-4561-93F2-9952DDA57C3E}" destId="{C066A3E4-82B8-4639-87B3-D5A66E836051}" srcOrd="1" destOrd="0" presId="urn:microsoft.com/office/officeart/2018/5/layout/IconCircleLabelList"/>
    <dgm:cxn modelId="{D0219F7D-216A-43B4-BD0C-BC22C36A0FA2}" type="presParOf" srcId="{2452D6F1-403F-4561-93F2-9952DDA57C3E}" destId="{567C4DD5-1303-449E-BF2B-D74DDA4AB992}" srcOrd="2" destOrd="0" presId="urn:microsoft.com/office/officeart/2018/5/layout/IconCircleLabelList"/>
    <dgm:cxn modelId="{0F924FB7-73AC-4FE4-8D05-A79525890F68}" type="presParOf" srcId="{2452D6F1-403F-4561-93F2-9952DDA57C3E}" destId="{8CC4BEC7-9F9A-4C89-889D-6530FCC2233A}" srcOrd="3" destOrd="0" presId="urn:microsoft.com/office/officeart/2018/5/layout/IconCircleLabelList"/>
    <dgm:cxn modelId="{108BC145-0C12-4F1C-B015-68A2D8379519}" type="presParOf" srcId="{C249081A-BF9D-41F0-9015-CDBB8EE16D8D}" destId="{9C7B5F70-F9BE-4629-A627-96A4190E0183}" srcOrd="3" destOrd="0" presId="urn:microsoft.com/office/officeart/2018/5/layout/IconCircleLabelList"/>
    <dgm:cxn modelId="{F8B9C063-1AB5-4FE8-B02D-0AE7EBD19656}" type="presParOf" srcId="{C249081A-BF9D-41F0-9015-CDBB8EE16D8D}" destId="{BECD4674-C9F7-4924-8111-056700FA8707}" srcOrd="4" destOrd="0" presId="urn:microsoft.com/office/officeart/2018/5/layout/IconCircleLabelList"/>
    <dgm:cxn modelId="{67E75398-D0B3-4ED3-A5CB-355E49E957A2}" type="presParOf" srcId="{BECD4674-C9F7-4924-8111-056700FA8707}" destId="{B4EF7BBA-A9A6-441C-A6F0-7ABE7B25E1A8}" srcOrd="0" destOrd="0" presId="urn:microsoft.com/office/officeart/2018/5/layout/IconCircleLabelList"/>
    <dgm:cxn modelId="{987573FB-F9CB-4C92-A896-865B88F56B61}" type="presParOf" srcId="{BECD4674-C9F7-4924-8111-056700FA8707}" destId="{02D6E609-63FB-471A-A1B8-75B67543EDBA}" srcOrd="1" destOrd="0" presId="urn:microsoft.com/office/officeart/2018/5/layout/IconCircleLabelList"/>
    <dgm:cxn modelId="{538A1672-485E-4DB6-ACD2-9722F63F4261}" type="presParOf" srcId="{BECD4674-C9F7-4924-8111-056700FA8707}" destId="{1DC368F3-6253-473A-897C-B42459DC902A}" srcOrd="2" destOrd="0" presId="urn:microsoft.com/office/officeart/2018/5/layout/IconCircleLabelList"/>
    <dgm:cxn modelId="{535B48AE-1A9C-48A7-A802-D48149CB76CF}" type="presParOf" srcId="{BECD4674-C9F7-4924-8111-056700FA8707}" destId="{64FA3CEA-1226-4307-8A10-DE2DA0AB7E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B3D4F1-03C3-4E03-A47B-2F567E555CC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1AF54A-5D3D-41B8-89E5-225AC2FF93DC}">
      <dgm:prSet/>
      <dgm:spPr/>
      <dgm:t>
        <a:bodyPr/>
        <a:lstStyle/>
        <a:p>
          <a:r>
            <a:rPr lang="en-US"/>
            <a:t>9-12 High School</a:t>
          </a:r>
        </a:p>
      </dgm:t>
    </dgm:pt>
    <dgm:pt modelId="{0D567D28-C4F5-4DEC-A639-25740DA45F26}" type="parTrans" cxnId="{F2C24062-7C90-4DE9-BA49-004E6A614202}">
      <dgm:prSet/>
      <dgm:spPr/>
      <dgm:t>
        <a:bodyPr/>
        <a:lstStyle/>
        <a:p>
          <a:endParaRPr lang="en-US"/>
        </a:p>
      </dgm:t>
    </dgm:pt>
    <dgm:pt modelId="{A3EBF130-57D1-4594-AA03-1AD5B8FD4277}" type="sibTrans" cxnId="{F2C24062-7C90-4DE9-BA49-004E6A614202}">
      <dgm:prSet/>
      <dgm:spPr/>
      <dgm:t>
        <a:bodyPr/>
        <a:lstStyle/>
        <a:p>
          <a:endParaRPr lang="en-US"/>
        </a:p>
      </dgm:t>
    </dgm:pt>
    <dgm:pt modelId="{4D6E0BD6-AE8F-4CCF-A120-1B1F38082365}">
      <dgm:prSet/>
      <dgm:spPr/>
      <dgm:t>
        <a:bodyPr/>
        <a:lstStyle/>
        <a:p>
          <a:r>
            <a:rPr lang="en-US"/>
            <a:t>24% Racial &amp; Ethnic Minority</a:t>
          </a:r>
        </a:p>
      </dgm:t>
    </dgm:pt>
    <dgm:pt modelId="{869ED51D-D54E-4B06-8217-7017B3E31D56}" type="parTrans" cxnId="{EE17D756-7DD7-4388-B40D-815DEEBA89DF}">
      <dgm:prSet/>
      <dgm:spPr/>
      <dgm:t>
        <a:bodyPr/>
        <a:lstStyle/>
        <a:p>
          <a:endParaRPr lang="en-US"/>
        </a:p>
      </dgm:t>
    </dgm:pt>
    <dgm:pt modelId="{B4C2014D-80CD-4CC5-957E-74D68E807AFE}" type="sibTrans" cxnId="{EE17D756-7DD7-4388-B40D-815DEEBA89DF}">
      <dgm:prSet/>
      <dgm:spPr/>
      <dgm:t>
        <a:bodyPr/>
        <a:lstStyle/>
        <a:p>
          <a:endParaRPr lang="en-US"/>
        </a:p>
      </dgm:t>
    </dgm:pt>
    <dgm:pt modelId="{A53D5A82-F058-42F0-BAD5-D369004397A4}">
      <dgm:prSet/>
      <dgm:spPr/>
      <dgm:t>
        <a:bodyPr/>
        <a:lstStyle/>
        <a:p>
          <a:r>
            <a:rPr lang="en-US"/>
            <a:t>140-160 Graduates</a:t>
          </a:r>
        </a:p>
      </dgm:t>
    </dgm:pt>
    <dgm:pt modelId="{0A882CE3-8D1D-4EB1-812B-0DB363A03ACF}" type="parTrans" cxnId="{B300938C-2F7A-4A8D-AFD4-8529455D7F56}">
      <dgm:prSet/>
      <dgm:spPr/>
      <dgm:t>
        <a:bodyPr/>
        <a:lstStyle/>
        <a:p>
          <a:endParaRPr lang="en-US"/>
        </a:p>
      </dgm:t>
    </dgm:pt>
    <dgm:pt modelId="{6E9B7BEF-3906-4A2E-88A4-CD2A5E893C82}" type="sibTrans" cxnId="{B300938C-2F7A-4A8D-AFD4-8529455D7F56}">
      <dgm:prSet/>
      <dgm:spPr/>
      <dgm:t>
        <a:bodyPr/>
        <a:lstStyle/>
        <a:p>
          <a:endParaRPr lang="en-US"/>
        </a:p>
      </dgm:t>
    </dgm:pt>
    <dgm:pt modelId="{2CE64943-229F-48D1-8885-D94AB3B9D02F}">
      <dgm:prSet/>
      <dgm:spPr/>
      <dgm:t>
        <a:bodyPr/>
        <a:lstStyle/>
        <a:p>
          <a:r>
            <a:rPr lang="en-US"/>
            <a:t>89% Graduation Rate</a:t>
          </a:r>
        </a:p>
      </dgm:t>
    </dgm:pt>
    <dgm:pt modelId="{29943E53-6B07-4B24-A662-737CE93FF558}" type="parTrans" cxnId="{9E759A7D-D910-4FC2-AC52-72B7C28A904A}">
      <dgm:prSet/>
      <dgm:spPr/>
      <dgm:t>
        <a:bodyPr/>
        <a:lstStyle/>
        <a:p>
          <a:endParaRPr lang="en-US"/>
        </a:p>
      </dgm:t>
    </dgm:pt>
    <dgm:pt modelId="{B72AD22D-7583-4BC7-81EA-3EC4B11575A2}" type="sibTrans" cxnId="{9E759A7D-D910-4FC2-AC52-72B7C28A904A}">
      <dgm:prSet/>
      <dgm:spPr/>
      <dgm:t>
        <a:bodyPr/>
        <a:lstStyle/>
        <a:p>
          <a:endParaRPr lang="en-US"/>
        </a:p>
      </dgm:t>
    </dgm:pt>
    <dgm:pt modelId="{48F358C1-E253-40DB-AD09-907AA351AA55}">
      <dgm:prSet/>
      <dgm:spPr/>
      <dgm:t>
        <a:bodyPr/>
        <a:lstStyle/>
        <a:p>
          <a:r>
            <a:rPr lang="en-US"/>
            <a:t>Rural/Urban</a:t>
          </a:r>
        </a:p>
      </dgm:t>
    </dgm:pt>
    <dgm:pt modelId="{3B0E430D-E234-484B-AA94-8DCAE222DB67}" type="parTrans" cxnId="{F0BDA783-2981-4210-BD54-657D226231A0}">
      <dgm:prSet/>
      <dgm:spPr/>
      <dgm:t>
        <a:bodyPr/>
        <a:lstStyle/>
        <a:p>
          <a:endParaRPr lang="en-US"/>
        </a:p>
      </dgm:t>
    </dgm:pt>
    <dgm:pt modelId="{2F05F881-4D64-424B-8F11-ECAD22281D74}" type="sibTrans" cxnId="{F0BDA783-2981-4210-BD54-657D226231A0}">
      <dgm:prSet/>
      <dgm:spPr/>
      <dgm:t>
        <a:bodyPr/>
        <a:lstStyle/>
        <a:p>
          <a:endParaRPr lang="en-US"/>
        </a:p>
      </dgm:t>
    </dgm:pt>
    <dgm:pt modelId="{D69394D0-FEDC-4ADA-9FA0-B016C4592543}">
      <dgm:prSet/>
      <dgm:spPr/>
      <dgm:t>
        <a:bodyPr/>
        <a:lstStyle/>
        <a:p>
          <a:r>
            <a:rPr lang="en-US"/>
            <a:t>52% Economically Disadvanted</a:t>
          </a:r>
        </a:p>
      </dgm:t>
    </dgm:pt>
    <dgm:pt modelId="{A10D2D33-CA2C-4A3C-B3D7-F6A946759575}" type="parTrans" cxnId="{B173DD76-B259-4EAB-90FB-59AB114F4451}">
      <dgm:prSet/>
      <dgm:spPr/>
      <dgm:t>
        <a:bodyPr/>
        <a:lstStyle/>
        <a:p>
          <a:endParaRPr lang="en-US"/>
        </a:p>
      </dgm:t>
    </dgm:pt>
    <dgm:pt modelId="{8C302814-7119-4C1F-8244-9791965A9EFB}" type="sibTrans" cxnId="{B173DD76-B259-4EAB-90FB-59AB114F4451}">
      <dgm:prSet/>
      <dgm:spPr/>
      <dgm:t>
        <a:bodyPr/>
        <a:lstStyle/>
        <a:p>
          <a:endParaRPr lang="en-US"/>
        </a:p>
      </dgm:t>
    </dgm:pt>
    <dgm:pt modelId="{98283B5D-B6E5-4CBF-8CA9-C66411DB889C}" type="pres">
      <dgm:prSet presAssocID="{12B3D4F1-03C3-4E03-A47B-2F567E555CC0}" presName="diagram" presStyleCnt="0">
        <dgm:presLayoutVars>
          <dgm:dir/>
          <dgm:resizeHandles val="exact"/>
        </dgm:presLayoutVars>
      </dgm:prSet>
      <dgm:spPr/>
    </dgm:pt>
    <dgm:pt modelId="{141C91E2-FA62-4AB4-832F-3B4C906ACDCD}" type="pres">
      <dgm:prSet presAssocID="{8C1AF54A-5D3D-41B8-89E5-225AC2FF93DC}" presName="node" presStyleLbl="node1" presStyleIdx="0" presStyleCnt="6">
        <dgm:presLayoutVars>
          <dgm:bulletEnabled val="1"/>
        </dgm:presLayoutVars>
      </dgm:prSet>
      <dgm:spPr/>
    </dgm:pt>
    <dgm:pt modelId="{8FE7D2C7-C6FF-4302-BC25-8E86431CFA36}" type="pres">
      <dgm:prSet presAssocID="{A3EBF130-57D1-4594-AA03-1AD5B8FD4277}" presName="sibTrans" presStyleCnt="0"/>
      <dgm:spPr/>
    </dgm:pt>
    <dgm:pt modelId="{515F3FDF-4281-4249-9C02-A303624F1F96}" type="pres">
      <dgm:prSet presAssocID="{4D6E0BD6-AE8F-4CCF-A120-1B1F38082365}" presName="node" presStyleLbl="node1" presStyleIdx="1" presStyleCnt="6">
        <dgm:presLayoutVars>
          <dgm:bulletEnabled val="1"/>
        </dgm:presLayoutVars>
      </dgm:prSet>
      <dgm:spPr/>
    </dgm:pt>
    <dgm:pt modelId="{0E23E249-1D7B-4065-ACFB-365B1441CA1D}" type="pres">
      <dgm:prSet presAssocID="{B4C2014D-80CD-4CC5-957E-74D68E807AFE}" presName="sibTrans" presStyleCnt="0"/>
      <dgm:spPr/>
    </dgm:pt>
    <dgm:pt modelId="{7626DBC8-5A65-474F-8C19-5DA1FB6EB7D0}" type="pres">
      <dgm:prSet presAssocID="{A53D5A82-F058-42F0-BAD5-D369004397A4}" presName="node" presStyleLbl="node1" presStyleIdx="2" presStyleCnt="6">
        <dgm:presLayoutVars>
          <dgm:bulletEnabled val="1"/>
        </dgm:presLayoutVars>
      </dgm:prSet>
      <dgm:spPr/>
    </dgm:pt>
    <dgm:pt modelId="{D1E6FFDD-637D-4FB1-B414-B72EC1554E18}" type="pres">
      <dgm:prSet presAssocID="{6E9B7BEF-3906-4A2E-88A4-CD2A5E893C82}" presName="sibTrans" presStyleCnt="0"/>
      <dgm:spPr/>
    </dgm:pt>
    <dgm:pt modelId="{6A2CB78D-165D-4F13-BD86-98052B622E42}" type="pres">
      <dgm:prSet presAssocID="{2CE64943-229F-48D1-8885-D94AB3B9D02F}" presName="node" presStyleLbl="node1" presStyleIdx="3" presStyleCnt="6">
        <dgm:presLayoutVars>
          <dgm:bulletEnabled val="1"/>
        </dgm:presLayoutVars>
      </dgm:prSet>
      <dgm:spPr/>
    </dgm:pt>
    <dgm:pt modelId="{3D086269-2824-4A11-8D7F-B4379C2A3416}" type="pres">
      <dgm:prSet presAssocID="{B72AD22D-7583-4BC7-81EA-3EC4B11575A2}" presName="sibTrans" presStyleCnt="0"/>
      <dgm:spPr/>
    </dgm:pt>
    <dgm:pt modelId="{5E8C9371-F491-4E5C-B09C-A1DCFD054690}" type="pres">
      <dgm:prSet presAssocID="{48F358C1-E253-40DB-AD09-907AA351AA55}" presName="node" presStyleLbl="node1" presStyleIdx="4" presStyleCnt="6">
        <dgm:presLayoutVars>
          <dgm:bulletEnabled val="1"/>
        </dgm:presLayoutVars>
      </dgm:prSet>
      <dgm:spPr/>
    </dgm:pt>
    <dgm:pt modelId="{090866DC-E138-4719-BC79-83707DE71623}" type="pres">
      <dgm:prSet presAssocID="{2F05F881-4D64-424B-8F11-ECAD22281D74}" presName="sibTrans" presStyleCnt="0"/>
      <dgm:spPr/>
    </dgm:pt>
    <dgm:pt modelId="{95015045-A2CE-4030-9070-E58D06604D5E}" type="pres">
      <dgm:prSet presAssocID="{D69394D0-FEDC-4ADA-9FA0-B016C4592543}" presName="node" presStyleLbl="node1" presStyleIdx="5" presStyleCnt="6">
        <dgm:presLayoutVars>
          <dgm:bulletEnabled val="1"/>
        </dgm:presLayoutVars>
      </dgm:prSet>
      <dgm:spPr/>
    </dgm:pt>
  </dgm:ptLst>
  <dgm:cxnLst>
    <dgm:cxn modelId="{8A019E05-1411-41F0-A274-CAEF9B8C5FAE}" type="presOf" srcId="{A53D5A82-F058-42F0-BAD5-D369004397A4}" destId="{7626DBC8-5A65-474F-8C19-5DA1FB6EB7D0}" srcOrd="0" destOrd="0" presId="urn:microsoft.com/office/officeart/2005/8/layout/default"/>
    <dgm:cxn modelId="{A174722B-1B53-47A1-9932-811282D42C2C}" type="presOf" srcId="{4D6E0BD6-AE8F-4CCF-A120-1B1F38082365}" destId="{515F3FDF-4281-4249-9C02-A303624F1F96}" srcOrd="0" destOrd="0" presId="urn:microsoft.com/office/officeart/2005/8/layout/default"/>
    <dgm:cxn modelId="{61993C3B-F292-4DAE-8FB3-B3F3CACD0360}" type="presOf" srcId="{D69394D0-FEDC-4ADA-9FA0-B016C4592543}" destId="{95015045-A2CE-4030-9070-E58D06604D5E}" srcOrd="0" destOrd="0" presId="urn:microsoft.com/office/officeart/2005/8/layout/default"/>
    <dgm:cxn modelId="{F2C24062-7C90-4DE9-BA49-004E6A614202}" srcId="{12B3D4F1-03C3-4E03-A47B-2F567E555CC0}" destId="{8C1AF54A-5D3D-41B8-89E5-225AC2FF93DC}" srcOrd="0" destOrd="0" parTransId="{0D567D28-C4F5-4DEC-A639-25740DA45F26}" sibTransId="{A3EBF130-57D1-4594-AA03-1AD5B8FD4277}"/>
    <dgm:cxn modelId="{1AEF2475-A226-4C0C-8220-751407A809CA}" type="presOf" srcId="{2CE64943-229F-48D1-8885-D94AB3B9D02F}" destId="{6A2CB78D-165D-4F13-BD86-98052B622E42}" srcOrd="0" destOrd="0" presId="urn:microsoft.com/office/officeart/2005/8/layout/default"/>
    <dgm:cxn modelId="{EE17D756-7DD7-4388-B40D-815DEEBA89DF}" srcId="{12B3D4F1-03C3-4E03-A47B-2F567E555CC0}" destId="{4D6E0BD6-AE8F-4CCF-A120-1B1F38082365}" srcOrd="1" destOrd="0" parTransId="{869ED51D-D54E-4B06-8217-7017B3E31D56}" sibTransId="{B4C2014D-80CD-4CC5-957E-74D68E807AFE}"/>
    <dgm:cxn modelId="{B173DD76-B259-4EAB-90FB-59AB114F4451}" srcId="{12B3D4F1-03C3-4E03-A47B-2F567E555CC0}" destId="{D69394D0-FEDC-4ADA-9FA0-B016C4592543}" srcOrd="5" destOrd="0" parTransId="{A10D2D33-CA2C-4A3C-B3D7-F6A946759575}" sibTransId="{8C302814-7119-4C1F-8244-9791965A9EFB}"/>
    <dgm:cxn modelId="{9E759A7D-D910-4FC2-AC52-72B7C28A904A}" srcId="{12B3D4F1-03C3-4E03-A47B-2F567E555CC0}" destId="{2CE64943-229F-48D1-8885-D94AB3B9D02F}" srcOrd="3" destOrd="0" parTransId="{29943E53-6B07-4B24-A662-737CE93FF558}" sibTransId="{B72AD22D-7583-4BC7-81EA-3EC4B11575A2}"/>
    <dgm:cxn modelId="{F0BDA783-2981-4210-BD54-657D226231A0}" srcId="{12B3D4F1-03C3-4E03-A47B-2F567E555CC0}" destId="{48F358C1-E253-40DB-AD09-907AA351AA55}" srcOrd="4" destOrd="0" parTransId="{3B0E430D-E234-484B-AA94-8DCAE222DB67}" sibTransId="{2F05F881-4D64-424B-8F11-ECAD22281D74}"/>
    <dgm:cxn modelId="{B300938C-2F7A-4A8D-AFD4-8529455D7F56}" srcId="{12B3D4F1-03C3-4E03-A47B-2F567E555CC0}" destId="{A53D5A82-F058-42F0-BAD5-D369004397A4}" srcOrd="2" destOrd="0" parTransId="{0A882CE3-8D1D-4EB1-812B-0DB363A03ACF}" sibTransId="{6E9B7BEF-3906-4A2E-88A4-CD2A5E893C82}"/>
    <dgm:cxn modelId="{6F3884AF-EAC7-43B2-9D05-49E432A6DAE3}" type="presOf" srcId="{8C1AF54A-5D3D-41B8-89E5-225AC2FF93DC}" destId="{141C91E2-FA62-4AB4-832F-3B4C906ACDCD}" srcOrd="0" destOrd="0" presId="urn:microsoft.com/office/officeart/2005/8/layout/default"/>
    <dgm:cxn modelId="{13A558B2-096B-49AA-B5C4-04BF48AE1861}" type="presOf" srcId="{12B3D4F1-03C3-4E03-A47B-2F567E555CC0}" destId="{98283B5D-B6E5-4CBF-8CA9-C66411DB889C}" srcOrd="0" destOrd="0" presId="urn:microsoft.com/office/officeart/2005/8/layout/default"/>
    <dgm:cxn modelId="{E2001BDB-C825-4571-8445-02414C14B013}" type="presOf" srcId="{48F358C1-E253-40DB-AD09-907AA351AA55}" destId="{5E8C9371-F491-4E5C-B09C-A1DCFD054690}" srcOrd="0" destOrd="0" presId="urn:microsoft.com/office/officeart/2005/8/layout/default"/>
    <dgm:cxn modelId="{791988C8-24DB-4DD4-A901-D36CF3764FA8}" type="presParOf" srcId="{98283B5D-B6E5-4CBF-8CA9-C66411DB889C}" destId="{141C91E2-FA62-4AB4-832F-3B4C906ACDCD}" srcOrd="0" destOrd="0" presId="urn:microsoft.com/office/officeart/2005/8/layout/default"/>
    <dgm:cxn modelId="{52459B3D-72DA-4F99-83EC-496E1118CE48}" type="presParOf" srcId="{98283B5D-B6E5-4CBF-8CA9-C66411DB889C}" destId="{8FE7D2C7-C6FF-4302-BC25-8E86431CFA36}" srcOrd="1" destOrd="0" presId="urn:microsoft.com/office/officeart/2005/8/layout/default"/>
    <dgm:cxn modelId="{E691DD1C-D9D0-4479-9365-6022F7FFB1AF}" type="presParOf" srcId="{98283B5D-B6E5-4CBF-8CA9-C66411DB889C}" destId="{515F3FDF-4281-4249-9C02-A303624F1F96}" srcOrd="2" destOrd="0" presId="urn:microsoft.com/office/officeart/2005/8/layout/default"/>
    <dgm:cxn modelId="{8629F8FC-DC46-48E8-BBD8-49BF78C4CCDE}" type="presParOf" srcId="{98283B5D-B6E5-4CBF-8CA9-C66411DB889C}" destId="{0E23E249-1D7B-4065-ACFB-365B1441CA1D}" srcOrd="3" destOrd="0" presId="urn:microsoft.com/office/officeart/2005/8/layout/default"/>
    <dgm:cxn modelId="{250CD5D1-E0CA-47DD-AAF3-97BFE3766B63}" type="presParOf" srcId="{98283B5D-B6E5-4CBF-8CA9-C66411DB889C}" destId="{7626DBC8-5A65-474F-8C19-5DA1FB6EB7D0}" srcOrd="4" destOrd="0" presId="urn:microsoft.com/office/officeart/2005/8/layout/default"/>
    <dgm:cxn modelId="{C3223E37-4A93-4117-9A0A-6FF9F5C2FC56}" type="presParOf" srcId="{98283B5D-B6E5-4CBF-8CA9-C66411DB889C}" destId="{D1E6FFDD-637D-4FB1-B414-B72EC1554E18}" srcOrd="5" destOrd="0" presId="urn:microsoft.com/office/officeart/2005/8/layout/default"/>
    <dgm:cxn modelId="{8259E88B-E9CD-442C-8729-A0D43E0404CF}" type="presParOf" srcId="{98283B5D-B6E5-4CBF-8CA9-C66411DB889C}" destId="{6A2CB78D-165D-4F13-BD86-98052B622E42}" srcOrd="6" destOrd="0" presId="urn:microsoft.com/office/officeart/2005/8/layout/default"/>
    <dgm:cxn modelId="{DB53CCFF-A5C6-4475-B574-55CC434D6924}" type="presParOf" srcId="{98283B5D-B6E5-4CBF-8CA9-C66411DB889C}" destId="{3D086269-2824-4A11-8D7F-B4379C2A3416}" srcOrd="7" destOrd="0" presId="urn:microsoft.com/office/officeart/2005/8/layout/default"/>
    <dgm:cxn modelId="{B0C88C77-DAD9-4B9B-AD5B-006C55BA1415}" type="presParOf" srcId="{98283B5D-B6E5-4CBF-8CA9-C66411DB889C}" destId="{5E8C9371-F491-4E5C-B09C-A1DCFD054690}" srcOrd="8" destOrd="0" presId="urn:microsoft.com/office/officeart/2005/8/layout/default"/>
    <dgm:cxn modelId="{F706F7E8-B943-45D4-B2E6-38A450752E62}" type="presParOf" srcId="{98283B5D-B6E5-4CBF-8CA9-C66411DB889C}" destId="{090866DC-E138-4719-BC79-83707DE71623}" srcOrd="9" destOrd="0" presId="urn:microsoft.com/office/officeart/2005/8/layout/default"/>
    <dgm:cxn modelId="{43062771-2F54-4B7C-8EB6-441C87710451}" type="presParOf" srcId="{98283B5D-B6E5-4CBF-8CA9-C66411DB889C}" destId="{95015045-A2CE-4030-9070-E58D06604D5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C66C45-1088-4DE1-8C6B-3F2B4073D1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B908B3-BA23-4E44-89D0-73BDD1C13F64}">
      <dgm:prSet/>
      <dgm:spPr/>
      <dgm:t>
        <a:bodyPr/>
        <a:lstStyle/>
        <a:p>
          <a:r>
            <a:rPr lang="en-US" dirty="0"/>
            <a:t>By Gender</a:t>
          </a:r>
        </a:p>
      </dgm:t>
    </dgm:pt>
    <dgm:pt modelId="{44307CD9-DD2F-4EFA-8685-7BE8BF840DC8}" type="parTrans" cxnId="{DA07EAF9-67EA-4F00-A7AF-FC9AD3EEABF7}">
      <dgm:prSet/>
      <dgm:spPr/>
      <dgm:t>
        <a:bodyPr/>
        <a:lstStyle/>
        <a:p>
          <a:endParaRPr lang="en-US"/>
        </a:p>
      </dgm:t>
    </dgm:pt>
    <dgm:pt modelId="{582BAB87-EB3D-4527-96C1-7EAC8917E399}" type="sibTrans" cxnId="{DA07EAF9-67EA-4F00-A7AF-FC9AD3EEABF7}">
      <dgm:prSet/>
      <dgm:spPr/>
      <dgm:t>
        <a:bodyPr/>
        <a:lstStyle/>
        <a:p>
          <a:endParaRPr lang="en-US"/>
        </a:p>
      </dgm:t>
    </dgm:pt>
    <dgm:pt modelId="{F377F603-6564-41CB-98B9-E692697A2D24}">
      <dgm:prSet/>
      <dgm:spPr/>
      <dgm:t>
        <a:bodyPr/>
        <a:lstStyle/>
        <a:p>
          <a:r>
            <a:rPr lang="en-US" dirty="0"/>
            <a:t>9/10 &amp; 11/12</a:t>
          </a:r>
        </a:p>
      </dgm:t>
    </dgm:pt>
    <dgm:pt modelId="{5E74F2D5-0C19-4153-B032-BAF237C273C9}" type="parTrans" cxnId="{F40B3B49-059F-4208-AEDE-87DD7B815E10}">
      <dgm:prSet/>
      <dgm:spPr/>
      <dgm:t>
        <a:bodyPr/>
        <a:lstStyle/>
        <a:p>
          <a:endParaRPr lang="en-US"/>
        </a:p>
      </dgm:t>
    </dgm:pt>
    <dgm:pt modelId="{02B4DDA5-74BE-4DA5-84CE-17A2FDF2FD8D}" type="sibTrans" cxnId="{F40B3B49-059F-4208-AEDE-87DD7B815E10}">
      <dgm:prSet/>
      <dgm:spPr/>
      <dgm:t>
        <a:bodyPr/>
        <a:lstStyle/>
        <a:p>
          <a:endParaRPr lang="en-US"/>
        </a:p>
      </dgm:t>
    </dgm:pt>
    <dgm:pt modelId="{163FA0BC-05A8-458B-BE1F-9DFD6DF2A8F9}">
      <dgm:prSet/>
      <dgm:spPr/>
      <dgm:t>
        <a:bodyPr/>
        <a:lstStyle/>
        <a:p>
          <a:r>
            <a:rPr lang="en-US" dirty="0"/>
            <a:t>Every other – 44m</a:t>
          </a:r>
        </a:p>
      </dgm:t>
    </dgm:pt>
    <dgm:pt modelId="{53D01342-ECAE-4AD7-AEA6-9EEC3DD19F07}" type="parTrans" cxnId="{784B7ADD-5E98-462A-AF80-3C13B15BC49F}">
      <dgm:prSet/>
      <dgm:spPr/>
      <dgm:t>
        <a:bodyPr/>
        <a:lstStyle/>
        <a:p>
          <a:endParaRPr lang="en-US"/>
        </a:p>
      </dgm:t>
    </dgm:pt>
    <dgm:pt modelId="{4489B64C-E3E3-41C3-BE76-6F1B5D88DC29}" type="sibTrans" cxnId="{784B7ADD-5E98-462A-AF80-3C13B15BC49F}">
      <dgm:prSet/>
      <dgm:spPr/>
      <dgm:t>
        <a:bodyPr/>
        <a:lstStyle/>
        <a:p>
          <a:endParaRPr lang="en-US"/>
        </a:p>
      </dgm:t>
    </dgm:pt>
    <dgm:pt modelId="{3AC57135-E158-4FA5-9642-E0F66C87D346}" type="pres">
      <dgm:prSet presAssocID="{CDC66C45-1088-4DE1-8C6B-3F2B4073D10B}" presName="linear" presStyleCnt="0">
        <dgm:presLayoutVars>
          <dgm:animLvl val="lvl"/>
          <dgm:resizeHandles val="exact"/>
        </dgm:presLayoutVars>
      </dgm:prSet>
      <dgm:spPr/>
    </dgm:pt>
    <dgm:pt modelId="{C0A586C0-D4C7-4BE7-9945-18B18BF42F84}" type="pres">
      <dgm:prSet presAssocID="{79B908B3-BA23-4E44-89D0-73BDD1C13F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742CEA3-47D1-4683-AF20-CFE9A4AA96F7}" type="pres">
      <dgm:prSet presAssocID="{582BAB87-EB3D-4527-96C1-7EAC8917E399}" presName="spacer" presStyleCnt="0"/>
      <dgm:spPr/>
    </dgm:pt>
    <dgm:pt modelId="{D05ED783-80FE-447C-93FB-6917687527A3}" type="pres">
      <dgm:prSet presAssocID="{F377F603-6564-41CB-98B9-E692697A2D2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1B7ED29-03EC-47B1-8CBA-ACAA5E7357A0}" type="pres">
      <dgm:prSet presAssocID="{02B4DDA5-74BE-4DA5-84CE-17A2FDF2FD8D}" presName="spacer" presStyleCnt="0"/>
      <dgm:spPr/>
    </dgm:pt>
    <dgm:pt modelId="{E2D29E80-02FA-4A14-8F2D-E1B325324291}" type="pres">
      <dgm:prSet presAssocID="{163FA0BC-05A8-458B-BE1F-9DFD6DF2A8F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0B3B49-059F-4208-AEDE-87DD7B815E10}" srcId="{CDC66C45-1088-4DE1-8C6B-3F2B4073D10B}" destId="{F377F603-6564-41CB-98B9-E692697A2D24}" srcOrd="1" destOrd="0" parTransId="{5E74F2D5-0C19-4153-B032-BAF237C273C9}" sibTransId="{02B4DDA5-74BE-4DA5-84CE-17A2FDF2FD8D}"/>
    <dgm:cxn modelId="{BA3E8791-400C-48A1-B732-5D27E2822395}" type="presOf" srcId="{163FA0BC-05A8-458B-BE1F-9DFD6DF2A8F9}" destId="{E2D29E80-02FA-4A14-8F2D-E1B325324291}" srcOrd="0" destOrd="0" presId="urn:microsoft.com/office/officeart/2005/8/layout/vList2"/>
    <dgm:cxn modelId="{8ECBBEAC-DC2A-4247-8E90-2D4D45B9C119}" type="presOf" srcId="{F377F603-6564-41CB-98B9-E692697A2D24}" destId="{D05ED783-80FE-447C-93FB-6917687527A3}" srcOrd="0" destOrd="0" presId="urn:microsoft.com/office/officeart/2005/8/layout/vList2"/>
    <dgm:cxn modelId="{029F26B5-228B-463E-9319-A96637B350DD}" type="presOf" srcId="{CDC66C45-1088-4DE1-8C6B-3F2B4073D10B}" destId="{3AC57135-E158-4FA5-9642-E0F66C87D346}" srcOrd="0" destOrd="0" presId="urn:microsoft.com/office/officeart/2005/8/layout/vList2"/>
    <dgm:cxn modelId="{784B7ADD-5E98-462A-AF80-3C13B15BC49F}" srcId="{CDC66C45-1088-4DE1-8C6B-3F2B4073D10B}" destId="{163FA0BC-05A8-458B-BE1F-9DFD6DF2A8F9}" srcOrd="2" destOrd="0" parTransId="{53D01342-ECAE-4AD7-AEA6-9EEC3DD19F07}" sibTransId="{4489B64C-E3E3-41C3-BE76-6F1B5D88DC29}"/>
    <dgm:cxn modelId="{227873E1-3FA2-4213-ABBF-243C41382E62}" type="presOf" srcId="{79B908B3-BA23-4E44-89D0-73BDD1C13F64}" destId="{C0A586C0-D4C7-4BE7-9945-18B18BF42F84}" srcOrd="0" destOrd="0" presId="urn:microsoft.com/office/officeart/2005/8/layout/vList2"/>
    <dgm:cxn modelId="{DA07EAF9-67EA-4F00-A7AF-FC9AD3EEABF7}" srcId="{CDC66C45-1088-4DE1-8C6B-3F2B4073D10B}" destId="{79B908B3-BA23-4E44-89D0-73BDD1C13F64}" srcOrd="0" destOrd="0" parTransId="{44307CD9-DD2F-4EFA-8685-7BE8BF840DC8}" sibTransId="{582BAB87-EB3D-4527-96C1-7EAC8917E399}"/>
    <dgm:cxn modelId="{15D5BEAD-90C8-4664-97F6-D28DAEF8B904}" type="presParOf" srcId="{3AC57135-E158-4FA5-9642-E0F66C87D346}" destId="{C0A586C0-D4C7-4BE7-9945-18B18BF42F84}" srcOrd="0" destOrd="0" presId="urn:microsoft.com/office/officeart/2005/8/layout/vList2"/>
    <dgm:cxn modelId="{A1BBB478-9717-4409-9FEC-DFF5BBF092FF}" type="presParOf" srcId="{3AC57135-E158-4FA5-9642-E0F66C87D346}" destId="{E742CEA3-47D1-4683-AF20-CFE9A4AA96F7}" srcOrd="1" destOrd="0" presId="urn:microsoft.com/office/officeart/2005/8/layout/vList2"/>
    <dgm:cxn modelId="{B782A653-0FF6-4CCE-9830-09ACC272EB2B}" type="presParOf" srcId="{3AC57135-E158-4FA5-9642-E0F66C87D346}" destId="{D05ED783-80FE-447C-93FB-6917687527A3}" srcOrd="2" destOrd="0" presId="urn:microsoft.com/office/officeart/2005/8/layout/vList2"/>
    <dgm:cxn modelId="{69A730E5-2F55-476C-AE6A-6D5A6C27E0B7}" type="presParOf" srcId="{3AC57135-E158-4FA5-9642-E0F66C87D346}" destId="{71B7ED29-03EC-47B1-8CBA-ACAA5E7357A0}" srcOrd="3" destOrd="0" presId="urn:microsoft.com/office/officeart/2005/8/layout/vList2"/>
    <dgm:cxn modelId="{B2C23924-E8D6-4DAB-9B64-6E255FEFA7FB}" type="presParOf" srcId="{3AC57135-E158-4FA5-9642-E0F66C87D346}" destId="{E2D29E80-02FA-4A14-8F2D-E1B3253242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C66C45-1088-4DE1-8C6B-3F2B4073D1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B908B3-BA23-4E44-89D0-73BDD1C13F64}">
      <dgm:prSet/>
      <dgm:spPr/>
      <dgm:t>
        <a:bodyPr/>
        <a:lstStyle/>
        <a:p>
          <a:r>
            <a:rPr lang="en-US" dirty="0"/>
            <a:t>Co-ed</a:t>
          </a:r>
        </a:p>
      </dgm:t>
    </dgm:pt>
    <dgm:pt modelId="{44307CD9-DD2F-4EFA-8685-7BE8BF840DC8}" type="parTrans" cxnId="{DA07EAF9-67EA-4F00-A7AF-FC9AD3EEABF7}">
      <dgm:prSet/>
      <dgm:spPr/>
      <dgm:t>
        <a:bodyPr/>
        <a:lstStyle/>
        <a:p>
          <a:endParaRPr lang="en-US"/>
        </a:p>
      </dgm:t>
    </dgm:pt>
    <dgm:pt modelId="{582BAB87-EB3D-4527-96C1-7EAC8917E399}" type="sibTrans" cxnId="{DA07EAF9-67EA-4F00-A7AF-FC9AD3EEABF7}">
      <dgm:prSet/>
      <dgm:spPr/>
      <dgm:t>
        <a:bodyPr/>
        <a:lstStyle/>
        <a:p>
          <a:endParaRPr lang="en-US"/>
        </a:p>
      </dgm:t>
    </dgm:pt>
    <dgm:pt modelId="{F377F603-6564-41CB-98B9-E692697A2D24}">
      <dgm:prSet/>
      <dgm:spPr/>
      <dgm:t>
        <a:bodyPr/>
        <a:lstStyle/>
        <a:p>
          <a:r>
            <a:rPr lang="en-US" dirty="0"/>
            <a:t>9 &amp; 10-12 </a:t>
          </a:r>
        </a:p>
      </dgm:t>
    </dgm:pt>
    <dgm:pt modelId="{5E74F2D5-0C19-4153-B032-BAF237C273C9}" type="parTrans" cxnId="{F40B3B49-059F-4208-AEDE-87DD7B815E10}">
      <dgm:prSet/>
      <dgm:spPr/>
      <dgm:t>
        <a:bodyPr/>
        <a:lstStyle/>
        <a:p>
          <a:endParaRPr lang="en-US"/>
        </a:p>
      </dgm:t>
    </dgm:pt>
    <dgm:pt modelId="{02B4DDA5-74BE-4DA5-84CE-17A2FDF2FD8D}" type="sibTrans" cxnId="{F40B3B49-059F-4208-AEDE-87DD7B815E10}">
      <dgm:prSet/>
      <dgm:spPr/>
      <dgm:t>
        <a:bodyPr/>
        <a:lstStyle/>
        <a:p>
          <a:endParaRPr lang="en-US"/>
        </a:p>
      </dgm:t>
    </dgm:pt>
    <dgm:pt modelId="{163FA0BC-05A8-458B-BE1F-9DFD6DF2A8F9}">
      <dgm:prSet/>
      <dgm:spPr/>
      <dgm:t>
        <a:bodyPr/>
        <a:lstStyle/>
        <a:p>
          <a:r>
            <a:rPr lang="en-US" dirty="0"/>
            <a:t>Every other – 42m</a:t>
          </a:r>
        </a:p>
      </dgm:t>
    </dgm:pt>
    <dgm:pt modelId="{53D01342-ECAE-4AD7-AEA6-9EEC3DD19F07}" type="parTrans" cxnId="{784B7ADD-5E98-462A-AF80-3C13B15BC49F}">
      <dgm:prSet/>
      <dgm:spPr/>
      <dgm:t>
        <a:bodyPr/>
        <a:lstStyle/>
        <a:p>
          <a:endParaRPr lang="en-US"/>
        </a:p>
      </dgm:t>
    </dgm:pt>
    <dgm:pt modelId="{4489B64C-E3E3-41C3-BE76-6F1B5D88DC29}" type="sibTrans" cxnId="{784B7ADD-5E98-462A-AF80-3C13B15BC49F}">
      <dgm:prSet/>
      <dgm:spPr/>
      <dgm:t>
        <a:bodyPr/>
        <a:lstStyle/>
        <a:p>
          <a:endParaRPr lang="en-US"/>
        </a:p>
      </dgm:t>
    </dgm:pt>
    <dgm:pt modelId="{3AC57135-E158-4FA5-9642-E0F66C87D346}" type="pres">
      <dgm:prSet presAssocID="{CDC66C45-1088-4DE1-8C6B-3F2B4073D10B}" presName="linear" presStyleCnt="0">
        <dgm:presLayoutVars>
          <dgm:animLvl val="lvl"/>
          <dgm:resizeHandles val="exact"/>
        </dgm:presLayoutVars>
      </dgm:prSet>
      <dgm:spPr/>
    </dgm:pt>
    <dgm:pt modelId="{C0A586C0-D4C7-4BE7-9945-18B18BF42F84}" type="pres">
      <dgm:prSet presAssocID="{79B908B3-BA23-4E44-89D0-73BDD1C13F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742CEA3-47D1-4683-AF20-CFE9A4AA96F7}" type="pres">
      <dgm:prSet presAssocID="{582BAB87-EB3D-4527-96C1-7EAC8917E399}" presName="spacer" presStyleCnt="0"/>
      <dgm:spPr/>
    </dgm:pt>
    <dgm:pt modelId="{D05ED783-80FE-447C-93FB-6917687527A3}" type="pres">
      <dgm:prSet presAssocID="{F377F603-6564-41CB-98B9-E692697A2D2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1B7ED29-03EC-47B1-8CBA-ACAA5E7357A0}" type="pres">
      <dgm:prSet presAssocID="{02B4DDA5-74BE-4DA5-84CE-17A2FDF2FD8D}" presName="spacer" presStyleCnt="0"/>
      <dgm:spPr/>
    </dgm:pt>
    <dgm:pt modelId="{E2D29E80-02FA-4A14-8F2D-E1B325324291}" type="pres">
      <dgm:prSet presAssocID="{163FA0BC-05A8-458B-BE1F-9DFD6DF2A8F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0B3B49-059F-4208-AEDE-87DD7B815E10}" srcId="{CDC66C45-1088-4DE1-8C6B-3F2B4073D10B}" destId="{F377F603-6564-41CB-98B9-E692697A2D24}" srcOrd="1" destOrd="0" parTransId="{5E74F2D5-0C19-4153-B032-BAF237C273C9}" sibTransId="{02B4DDA5-74BE-4DA5-84CE-17A2FDF2FD8D}"/>
    <dgm:cxn modelId="{BA3E8791-400C-48A1-B732-5D27E2822395}" type="presOf" srcId="{163FA0BC-05A8-458B-BE1F-9DFD6DF2A8F9}" destId="{E2D29E80-02FA-4A14-8F2D-E1B325324291}" srcOrd="0" destOrd="0" presId="urn:microsoft.com/office/officeart/2005/8/layout/vList2"/>
    <dgm:cxn modelId="{8ECBBEAC-DC2A-4247-8E90-2D4D45B9C119}" type="presOf" srcId="{F377F603-6564-41CB-98B9-E692697A2D24}" destId="{D05ED783-80FE-447C-93FB-6917687527A3}" srcOrd="0" destOrd="0" presId="urn:microsoft.com/office/officeart/2005/8/layout/vList2"/>
    <dgm:cxn modelId="{029F26B5-228B-463E-9319-A96637B350DD}" type="presOf" srcId="{CDC66C45-1088-4DE1-8C6B-3F2B4073D10B}" destId="{3AC57135-E158-4FA5-9642-E0F66C87D346}" srcOrd="0" destOrd="0" presId="urn:microsoft.com/office/officeart/2005/8/layout/vList2"/>
    <dgm:cxn modelId="{784B7ADD-5E98-462A-AF80-3C13B15BC49F}" srcId="{CDC66C45-1088-4DE1-8C6B-3F2B4073D10B}" destId="{163FA0BC-05A8-458B-BE1F-9DFD6DF2A8F9}" srcOrd="2" destOrd="0" parTransId="{53D01342-ECAE-4AD7-AEA6-9EEC3DD19F07}" sibTransId="{4489B64C-E3E3-41C3-BE76-6F1B5D88DC29}"/>
    <dgm:cxn modelId="{227873E1-3FA2-4213-ABBF-243C41382E62}" type="presOf" srcId="{79B908B3-BA23-4E44-89D0-73BDD1C13F64}" destId="{C0A586C0-D4C7-4BE7-9945-18B18BF42F84}" srcOrd="0" destOrd="0" presId="urn:microsoft.com/office/officeart/2005/8/layout/vList2"/>
    <dgm:cxn modelId="{DA07EAF9-67EA-4F00-A7AF-FC9AD3EEABF7}" srcId="{CDC66C45-1088-4DE1-8C6B-3F2B4073D10B}" destId="{79B908B3-BA23-4E44-89D0-73BDD1C13F64}" srcOrd="0" destOrd="0" parTransId="{44307CD9-DD2F-4EFA-8685-7BE8BF840DC8}" sibTransId="{582BAB87-EB3D-4527-96C1-7EAC8917E399}"/>
    <dgm:cxn modelId="{15D5BEAD-90C8-4664-97F6-D28DAEF8B904}" type="presParOf" srcId="{3AC57135-E158-4FA5-9642-E0F66C87D346}" destId="{C0A586C0-D4C7-4BE7-9945-18B18BF42F84}" srcOrd="0" destOrd="0" presId="urn:microsoft.com/office/officeart/2005/8/layout/vList2"/>
    <dgm:cxn modelId="{A1BBB478-9717-4409-9FEC-DFF5BBF092FF}" type="presParOf" srcId="{3AC57135-E158-4FA5-9642-E0F66C87D346}" destId="{E742CEA3-47D1-4683-AF20-CFE9A4AA96F7}" srcOrd="1" destOrd="0" presId="urn:microsoft.com/office/officeart/2005/8/layout/vList2"/>
    <dgm:cxn modelId="{B782A653-0FF6-4CCE-9830-09ACC272EB2B}" type="presParOf" srcId="{3AC57135-E158-4FA5-9642-E0F66C87D346}" destId="{D05ED783-80FE-447C-93FB-6917687527A3}" srcOrd="2" destOrd="0" presId="urn:microsoft.com/office/officeart/2005/8/layout/vList2"/>
    <dgm:cxn modelId="{69A730E5-2F55-476C-AE6A-6D5A6C27E0B7}" type="presParOf" srcId="{3AC57135-E158-4FA5-9642-E0F66C87D346}" destId="{71B7ED29-03EC-47B1-8CBA-ACAA5E7357A0}" srcOrd="3" destOrd="0" presId="urn:microsoft.com/office/officeart/2005/8/layout/vList2"/>
    <dgm:cxn modelId="{B2C23924-E8D6-4DAB-9B64-6E255FEFA7FB}" type="presParOf" srcId="{3AC57135-E158-4FA5-9642-E0F66C87D346}" destId="{E2D29E80-02FA-4A14-8F2D-E1B3253242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B9F272-6C33-4209-8673-EDB70288205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EF3F95-C55C-44C1-9B29-277B75729BD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/>
            <a:t>Swimming</a:t>
          </a:r>
          <a:endParaRPr lang="en-US" sz="3600" dirty="0"/>
        </a:p>
      </dgm:t>
    </dgm:pt>
    <dgm:pt modelId="{6CEB9811-FCD7-47DB-A119-51519DF3DF97}" type="parTrans" cxnId="{86FF4661-F5B1-413C-BCE2-503FF2B918C4}">
      <dgm:prSet/>
      <dgm:spPr/>
      <dgm:t>
        <a:bodyPr/>
        <a:lstStyle/>
        <a:p>
          <a:endParaRPr lang="en-US"/>
        </a:p>
      </dgm:t>
    </dgm:pt>
    <dgm:pt modelId="{0C350D3A-4F55-4861-9DF2-2803B69D9895}" type="sibTrans" cxnId="{86FF4661-F5B1-413C-BCE2-503FF2B918C4}">
      <dgm:prSet/>
      <dgm:spPr/>
      <dgm:t>
        <a:bodyPr/>
        <a:lstStyle/>
        <a:p>
          <a:endParaRPr lang="en-US"/>
        </a:p>
      </dgm:t>
    </dgm:pt>
    <dgm:pt modelId="{0EB9B35F-1776-46DF-9238-50B4553910F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/>
            <a:t>Dance</a:t>
          </a:r>
          <a:endParaRPr lang="en-US" sz="3600" dirty="0"/>
        </a:p>
      </dgm:t>
    </dgm:pt>
    <dgm:pt modelId="{281132A5-AF81-4BAF-A75F-CC182460C93B}" type="parTrans" cxnId="{A9B3ABDD-CB39-4B37-A8DD-F62B5E186120}">
      <dgm:prSet/>
      <dgm:spPr/>
      <dgm:t>
        <a:bodyPr/>
        <a:lstStyle/>
        <a:p>
          <a:endParaRPr lang="en-US"/>
        </a:p>
      </dgm:t>
    </dgm:pt>
    <dgm:pt modelId="{B2DC9F0F-07F2-4C87-B698-BEB9646ADA1B}" type="sibTrans" cxnId="{A9B3ABDD-CB39-4B37-A8DD-F62B5E186120}">
      <dgm:prSet/>
      <dgm:spPr/>
      <dgm:t>
        <a:bodyPr/>
        <a:lstStyle/>
        <a:p>
          <a:endParaRPr lang="en-US"/>
        </a:p>
      </dgm:t>
    </dgm:pt>
    <dgm:pt modelId="{446D009B-755E-409F-8450-38272B8ED8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Personal Fitness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Weightlifting</a:t>
          </a:r>
        </a:p>
      </dgm:t>
    </dgm:pt>
    <dgm:pt modelId="{734D36C7-46D5-40A5-A96E-1F1EB98C00B2}" type="parTrans" cxnId="{D1103483-3B41-45A0-8131-206122A86DDE}">
      <dgm:prSet/>
      <dgm:spPr/>
      <dgm:t>
        <a:bodyPr/>
        <a:lstStyle/>
        <a:p>
          <a:endParaRPr lang="en-US"/>
        </a:p>
      </dgm:t>
    </dgm:pt>
    <dgm:pt modelId="{EE4350B0-ACF3-4948-9DEC-1CD7E17ABB06}" type="sibTrans" cxnId="{D1103483-3B41-45A0-8131-206122A86DDE}">
      <dgm:prSet/>
      <dgm:spPr/>
      <dgm:t>
        <a:bodyPr/>
        <a:lstStyle/>
        <a:p>
          <a:endParaRPr lang="en-US"/>
        </a:p>
      </dgm:t>
    </dgm:pt>
    <dgm:pt modelId="{C249081A-BF9D-41F0-9015-CDBB8EE16D8D}" type="pres">
      <dgm:prSet presAssocID="{5EB9F272-6C33-4209-8673-EDB70288205A}" presName="root" presStyleCnt="0">
        <dgm:presLayoutVars>
          <dgm:dir/>
          <dgm:resizeHandles val="exact"/>
        </dgm:presLayoutVars>
      </dgm:prSet>
      <dgm:spPr/>
    </dgm:pt>
    <dgm:pt modelId="{47B02387-8A0C-43BB-96B8-2F222D837B82}" type="pres">
      <dgm:prSet presAssocID="{94EF3F95-C55C-44C1-9B29-277B75729BDF}" presName="compNode" presStyleCnt="0"/>
      <dgm:spPr/>
    </dgm:pt>
    <dgm:pt modelId="{9585F991-9CA5-4142-B96D-E1A3B1F0FB50}" type="pres">
      <dgm:prSet presAssocID="{94EF3F95-C55C-44C1-9B29-277B75729BDF}" presName="iconBgRect" presStyleLbl="bgShp" presStyleIdx="0" presStyleCnt="3"/>
      <dgm:spPr/>
    </dgm:pt>
    <dgm:pt modelId="{45DEE887-6630-40F4-83C0-FE5BBCE887A4}" type="pres">
      <dgm:prSet presAssocID="{94EF3F95-C55C-44C1-9B29-277B75729BD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Polo player"/>
        </a:ext>
      </dgm:extLst>
    </dgm:pt>
    <dgm:pt modelId="{DC845E92-46CA-429C-81FE-9028CED3C349}" type="pres">
      <dgm:prSet presAssocID="{94EF3F95-C55C-44C1-9B29-277B75729BDF}" presName="spaceRect" presStyleCnt="0"/>
      <dgm:spPr/>
    </dgm:pt>
    <dgm:pt modelId="{B46B002D-EB1D-4575-94F6-7F457976A50B}" type="pres">
      <dgm:prSet presAssocID="{94EF3F95-C55C-44C1-9B29-277B75729BDF}" presName="textRect" presStyleLbl="revTx" presStyleIdx="0" presStyleCnt="3">
        <dgm:presLayoutVars>
          <dgm:chMax val="1"/>
          <dgm:chPref val="1"/>
        </dgm:presLayoutVars>
      </dgm:prSet>
      <dgm:spPr/>
    </dgm:pt>
    <dgm:pt modelId="{F352301A-D409-48A5-9351-8495EF7D62D2}" type="pres">
      <dgm:prSet presAssocID="{0C350D3A-4F55-4861-9DF2-2803B69D9895}" presName="sibTrans" presStyleCnt="0"/>
      <dgm:spPr/>
    </dgm:pt>
    <dgm:pt modelId="{2452D6F1-403F-4561-93F2-9952DDA57C3E}" type="pres">
      <dgm:prSet presAssocID="{0EB9B35F-1776-46DF-9238-50B4553910F3}" presName="compNode" presStyleCnt="0"/>
      <dgm:spPr/>
    </dgm:pt>
    <dgm:pt modelId="{D1E3BD73-135B-4865-8D55-E4C369F17340}" type="pres">
      <dgm:prSet presAssocID="{0EB9B35F-1776-46DF-9238-50B4553910F3}" presName="iconBgRect" presStyleLbl="bgShp" presStyleIdx="1" presStyleCnt="3"/>
      <dgm:spPr/>
    </dgm:pt>
    <dgm:pt modelId="{C066A3E4-82B8-4639-87B3-D5A66E836051}" type="pres">
      <dgm:prSet presAssocID="{0EB9B35F-1776-46DF-9238-50B4553910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567C4DD5-1303-449E-BF2B-D74DDA4AB992}" type="pres">
      <dgm:prSet presAssocID="{0EB9B35F-1776-46DF-9238-50B4553910F3}" presName="spaceRect" presStyleCnt="0"/>
      <dgm:spPr/>
    </dgm:pt>
    <dgm:pt modelId="{8CC4BEC7-9F9A-4C89-889D-6530FCC2233A}" type="pres">
      <dgm:prSet presAssocID="{0EB9B35F-1776-46DF-9238-50B4553910F3}" presName="textRect" presStyleLbl="revTx" presStyleIdx="1" presStyleCnt="3">
        <dgm:presLayoutVars>
          <dgm:chMax val="1"/>
          <dgm:chPref val="1"/>
        </dgm:presLayoutVars>
      </dgm:prSet>
      <dgm:spPr/>
    </dgm:pt>
    <dgm:pt modelId="{9C7B5F70-F9BE-4629-A627-96A4190E0183}" type="pres">
      <dgm:prSet presAssocID="{B2DC9F0F-07F2-4C87-B698-BEB9646ADA1B}" presName="sibTrans" presStyleCnt="0"/>
      <dgm:spPr/>
    </dgm:pt>
    <dgm:pt modelId="{BECD4674-C9F7-4924-8111-056700FA8707}" type="pres">
      <dgm:prSet presAssocID="{446D009B-755E-409F-8450-38272B8ED8AA}" presName="compNode" presStyleCnt="0"/>
      <dgm:spPr/>
    </dgm:pt>
    <dgm:pt modelId="{B4EF7BBA-A9A6-441C-A6F0-7ABE7B25E1A8}" type="pres">
      <dgm:prSet presAssocID="{446D009B-755E-409F-8450-38272B8ED8AA}" presName="iconBgRect" presStyleLbl="bgShp" presStyleIdx="2" presStyleCnt="3"/>
      <dgm:spPr/>
    </dgm:pt>
    <dgm:pt modelId="{02D6E609-63FB-471A-A1B8-75B67543EDBA}" type="pres">
      <dgm:prSet presAssocID="{446D009B-755E-409F-8450-38272B8ED8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1DC368F3-6253-473A-897C-B42459DC902A}" type="pres">
      <dgm:prSet presAssocID="{446D009B-755E-409F-8450-38272B8ED8AA}" presName="spaceRect" presStyleCnt="0"/>
      <dgm:spPr/>
    </dgm:pt>
    <dgm:pt modelId="{64FA3CEA-1226-4307-8A10-DE2DA0AB7EF4}" type="pres">
      <dgm:prSet presAssocID="{446D009B-755E-409F-8450-38272B8ED8A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B9DE61F-7313-4D83-8234-928FCC8CD05F}" type="presOf" srcId="{446D009B-755E-409F-8450-38272B8ED8AA}" destId="{64FA3CEA-1226-4307-8A10-DE2DA0AB7EF4}" srcOrd="0" destOrd="0" presId="urn:microsoft.com/office/officeart/2018/5/layout/IconCircleLabelList"/>
    <dgm:cxn modelId="{86FF4661-F5B1-413C-BCE2-503FF2B918C4}" srcId="{5EB9F272-6C33-4209-8673-EDB70288205A}" destId="{94EF3F95-C55C-44C1-9B29-277B75729BDF}" srcOrd="0" destOrd="0" parTransId="{6CEB9811-FCD7-47DB-A119-51519DF3DF97}" sibTransId="{0C350D3A-4F55-4861-9DF2-2803B69D9895}"/>
    <dgm:cxn modelId="{0DE69348-B98C-49E3-8CF8-6AABCAF3707B}" type="presOf" srcId="{0EB9B35F-1776-46DF-9238-50B4553910F3}" destId="{8CC4BEC7-9F9A-4C89-889D-6530FCC2233A}" srcOrd="0" destOrd="0" presId="urn:microsoft.com/office/officeart/2018/5/layout/IconCircleLabelList"/>
    <dgm:cxn modelId="{DF220B79-B6DA-4B9F-8342-3755FBE6A6FE}" type="presOf" srcId="{94EF3F95-C55C-44C1-9B29-277B75729BDF}" destId="{B46B002D-EB1D-4575-94F6-7F457976A50B}" srcOrd="0" destOrd="0" presId="urn:microsoft.com/office/officeart/2018/5/layout/IconCircleLabelList"/>
    <dgm:cxn modelId="{D1103483-3B41-45A0-8131-206122A86DDE}" srcId="{5EB9F272-6C33-4209-8673-EDB70288205A}" destId="{446D009B-755E-409F-8450-38272B8ED8AA}" srcOrd="2" destOrd="0" parTransId="{734D36C7-46D5-40A5-A96E-1F1EB98C00B2}" sibTransId="{EE4350B0-ACF3-4948-9DEC-1CD7E17ABB06}"/>
    <dgm:cxn modelId="{D9E111A6-FD0B-4C01-A877-895D20076599}" type="presOf" srcId="{5EB9F272-6C33-4209-8673-EDB70288205A}" destId="{C249081A-BF9D-41F0-9015-CDBB8EE16D8D}" srcOrd="0" destOrd="0" presId="urn:microsoft.com/office/officeart/2018/5/layout/IconCircleLabelList"/>
    <dgm:cxn modelId="{A9B3ABDD-CB39-4B37-A8DD-F62B5E186120}" srcId="{5EB9F272-6C33-4209-8673-EDB70288205A}" destId="{0EB9B35F-1776-46DF-9238-50B4553910F3}" srcOrd="1" destOrd="0" parTransId="{281132A5-AF81-4BAF-A75F-CC182460C93B}" sibTransId="{B2DC9F0F-07F2-4C87-B698-BEB9646ADA1B}"/>
    <dgm:cxn modelId="{F075A743-E1AA-40BD-8293-2035E6C09A3A}" type="presParOf" srcId="{C249081A-BF9D-41F0-9015-CDBB8EE16D8D}" destId="{47B02387-8A0C-43BB-96B8-2F222D837B82}" srcOrd="0" destOrd="0" presId="urn:microsoft.com/office/officeart/2018/5/layout/IconCircleLabelList"/>
    <dgm:cxn modelId="{588A6C09-F606-4ECD-9199-3B2F4BDCC4E9}" type="presParOf" srcId="{47B02387-8A0C-43BB-96B8-2F222D837B82}" destId="{9585F991-9CA5-4142-B96D-E1A3B1F0FB50}" srcOrd="0" destOrd="0" presId="urn:microsoft.com/office/officeart/2018/5/layout/IconCircleLabelList"/>
    <dgm:cxn modelId="{70E7672F-4208-4543-AD1A-7521D3C221AB}" type="presParOf" srcId="{47B02387-8A0C-43BB-96B8-2F222D837B82}" destId="{45DEE887-6630-40F4-83C0-FE5BBCE887A4}" srcOrd="1" destOrd="0" presId="urn:microsoft.com/office/officeart/2018/5/layout/IconCircleLabelList"/>
    <dgm:cxn modelId="{31B26D70-4F7E-4548-A420-A8316DDB796C}" type="presParOf" srcId="{47B02387-8A0C-43BB-96B8-2F222D837B82}" destId="{DC845E92-46CA-429C-81FE-9028CED3C349}" srcOrd="2" destOrd="0" presId="urn:microsoft.com/office/officeart/2018/5/layout/IconCircleLabelList"/>
    <dgm:cxn modelId="{FAA175CB-8005-42DE-8BBD-435EDB196D32}" type="presParOf" srcId="{47B02387-8A0C-43BB-96B8-2F222D837B82}" destId="{B46B002D-EB1D-4575-94F6-7F457976A50B}" srcOrd="3" destOrd="0" presId="urn:microsoft.com/office/officeart/2018/5/layout/IconCircleLabelList"/>
    <dgm:cxn modelId="{C7FC49B6-0131-4B02-99A5-F5ECE7F6608A}" type="presParOf" srcId="{C249081A-BF9D-41F0-9015-CDBB8EE16D8D}" destId="{F352301A-D409-48A5-9351-8495EF7D62D2}" srcOrd="1" destOrd="0" presId="urn:microsoft.com/office/officeart/2018/5/layout/IconCircleLabelList"/>
    <dgm:cxn modelId="{29251379-6E33-4E99-9032-E8CAFC239A83}" type="presParOf" srcId="{C249081A-BF9D-41F0-9015-CDBB8EE16D8D}" destId="{2452D6F1-403F-4561-93F2-9952DDA57C3E}" srcOrd="2" destOrd="0" presId="urn:microsoft.com/office/officeart/2018/5/layout/IconCircleLabelList"/>
    <dgm:cxn modelId="{66A217F9-A260-4201-A98F-E429768365AE}" type="presParOf" srcId="{2452D6F1-403F-4561-93F2-9952DDA57C3E}" destId="{D1E3BD73-135B-4865-8D55-E4C369F17340}" srcOrd="0" destOrd="0" presId="urn:microsoft.com/office/officeart/2018/5/layout/IconCircleLabelList"/>
    <dgm:cxn modelId="{5E709D5F-D610-4712-AA7F-445461D0D266}" type="presParOf" srcId="{2452D6F1-403F-4561-93F2-9952DDA57C3E}" destId="{C066A3E4-82B8-4639-87B3-D5A66E836051}" srcOrd="1" destOrd="0" presId="urn:microsoft.com/office/officeart/2018/5/layout/IconCircleLabelList"/>
    <dgm:cxn modelId="{D0219F7D-216A-43B4-BD0C-BC22C36A0FA2}" type="presParOf" srcId="{2452D6F1-403F-4561-93F2-9952DDA57C3E}" destId="{567C4DD5-1303-449E-BF2B-D74DDA4AB992}" srcOrd="2" destOrd="0" presId="urn:microsoft.com/office/officeart/2018/5/layout/IconCircleLabelList"/>
    <dgm:cxn modelId="{0F924FB7-73AC-4FE4-8D05-A79525890F68}" type="presParOf" srcId="{2452D6F1-403F-4561-93F2-9952DDA57C3E}" destId="{8CC4BEC7-9F9A-4C89-889D-6530FCC2233A}" srcOrd="3" destOrd="0" presId="urn:microsoft.com/office/officeart/2018/5/layout/IconCircleLabelList"/>
    <dgm:cxn modelId="{108BC145-0C12-4F1C-B015-68A2D8379519}" type="presParOf" srcId="{C249081A-BF9D-41F0-9015-CDBB8EE16D8D}" destId="{9C7B5F70-F9BE-4629-A627-96A4190E0183}" srcOrd="3" destOrd="0" presId="urn:microsoft.com/office/officeart/2018/5/layout/IconCircleLabelList"/>
    <dgm:cxn modelId="{F8B9C063-1AB5-4FE8-B02D-0AE7EBD19656}" type="presParOf" srcId="{C249081A-BF9D-41F0-9015-CDBB8EE16D8D}" destId="{BECD4674-C9F7-4924-8111-056700FA8707}" srcOrd="4" destOrd="0" presId="urn:microsoft.com/office/officeart/2018/5/layout/IconCircleLabelList"/>
    <dgm:cxn modelId="{67E75398-D0B3-4ED3-A5CB-355E49E957A2}" type="presParOf" srcId="{BECD4674-C9F7-4924-8111-056700FA8707}" destId="{B4EF7BBA-A9A6-441C-A6F0-7ABE7B25E1A8}" srcOrd="0" destOrd="0" presId="urn:microsoft.com/office/officeart/2018/5/layout/IconCircleLabelList"/>
    <dgm:cxn modelId="{987573FB-F9CB-4C92-A896-865B88F56B61}" type="presParOf" srcId="{BECD4674-C9F7-4924-8111-056700FA8707}" destId="{02D6E609-63FB-471A-A1B8-75B67543EDBA}" srcOrd="1" destOrd="0" presId="urn:microsoft.com/office/officeart/2018/5/layout/IconCircleLabelList"/>
    <dgm:cxn modelId="{538A1672-485E-4DB6-ACD2-9722F63F4261}" type="presParOf" srcId="{BECD4674-C9F7-4924-8111-056700FA8707}" destId="{1DC368F3-6253-473A-897C-B42459DC902A}" srcOrd="2" destOrd="0" presId="urn:microsoft.com/office/officeart/2018/5/layout/IconCircleLabelList"/>
    <dgm:cxn modelId="{535B48AE-1A9C-48A7-A802-D48149CB76CF}" type="presParOf" srcId="{BECD4674-C9F7-4924-8111-056700FA8707}" destId="{64FA3CEA-1226-4307-8A10-DE2DA0AB7E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AD135-F773-46BC-BF9B-D40C33AD4EB3}">
      <dsp:nvSpPr>
        <dsp:cNvPr id="0" name=""/>
        <dsp:cNvSpPr/>
      </dsp:nvSpPr>
      <dsp:spPr>
        <a:xfrm>
          <a:off x="0" y="1668"/>
          <a:ext cx="97837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BFD8A-74F8-4BAE-BD12-C371A9D617F2}">
      <dsp:nvSpPr>
        <dsp:cNvPr id="0" name=""/>
        <dsp:cNvSpPr/>
      </dsp:nvSpPr>
      <dsp:spPr>
        <a:xfrm>
          <a:off x="0" y="1668"/>
          <a:ext cx="9783763" cy="56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Team Games Dilemma</a:t>
          </a:r>
        </a:p>
      </dsp:txBody>
      <dsp:txXfrm>
        <a:off x="0" y="1668"/>
        <a:ext cx="9783763" cy="568811"/>
      </dsp:txXfrm>
    </dsp:sp>
    <dsp:sp modelId="{477DED69-26D2-4032-AD4A-2DFF300920A2}">
      <dsp:nvSpPr>
        <dsp:cNvPr id="0" name=""/>
        <dsp:cNvSpPr/>
      </dsp:nvSpPr>
      <dsp:spPr>
        <a:xfrm>
          <a:off x="0" y="570479"/>
          <a:ext cx="9783763" cy="0"/>
        </a:xfrm>
        <a:prstGeom prst="line">
          <a:avLst/>
        </a:prstGeom>
        <a:solidFill>
          <a:schemeClr val="accent2">
            <a:hueOff val="947128"/>
            <a:satOff val="4941"/>
            <a:lumOff val="-1412"/>
            <a:alphaOff val="0"/>
          </a:schemeClr>
        </a:solidFill>
        <a:ln w="12700" cap="flat" cmpd="sng" algn="ctr">
          <a:solidFill>
            <a:schemeClr val="accent2">
              <a:hueOff val="947128"/>
              <a:satOff val="4941"/>
              <a:lumOff val="-1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6F505-231A-4710-B328-55CC838B6361}">
      <dsp:nvSpPr>
        <dsp:cNvPr id="0" name=""/>
        <dsp:cNvSpPr/>
      </dsp:nvSpPr>
      <dsp:spPr>
        <a:xfrm>
          <a:off x="0" y="570479"/>
          <a:ext cx="9783763" cy="56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Who’s the expert?</a:t>
          </a:r>
        </a:p>
      </dsp:txBody>
      <dsp:txXfrm>
        <a:off x="0" y="570479"/>
        <a:ext cx="9783763" cy="568811"/>
      </dsp:txXfrm>
    </dsp:sp>
    <dsp:sp modelId="{962C0D43-06EE-473E-BB40-A509AED8C8AD}">
      <dsp:nvSpPr>
        <dsp:cNvPr id="0" name=""/>
        <dsp:cNvSpPr/>
      </dsp:nvSpPr>
      <dsp:spPr>
        <a:xfrm>
          <a:off x="0" y="1139291"/>
          <a:ext cx="9783763" cy="0"/>
        </a:xfrm>
        <a:prstGeom prst="line">
          <a:avLst/>
        </a:prstGeom>
        <a:solidFill>
          <a:schemeClr val="accent2">
            <a:hueOff val="1894255"/>
            <a:satOff val="9883"/>
            <a:lumOff val="-2823"/>
            <a:alphaOff val="0"/>
          </a:schemeClr>
        </a:solidFill>
        <a:ln w="12700" cap="flat" cmpd="sng" algn="ctr">
          <a:solidFill>
            <a:schemeClr val="accent2">
              <a:hueOff val="1894255"/>
              <a:satOff val="9883"/>
              <a:lumOff val="-2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96A77-5D7B-4822-AEFA-BA88E6A1F6FE}">
      <dsp:nvSpPr>
        <dsp:cNvPr id="0" name=""/>
        <dsp:cNvSpPr/>
      </dsp:nvSpPr>
      <dsp:spPr>
        <a:xfrm>
          <a:off x="0" y="1139291"/>
          <a:ext cx="9783763" cy="56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Exposure vs. Enjoyment</a:t>
          </a:r>
        </a:p>
      </dsp:txBody>
      <dsp:txXfrm>
        <a:off x="0" y="1139291"/>
        <a:ext cx="9783763" cy="568811"/>
      </dsp:txXfrm>
    </dsp:sp>
    <dsp:sp modelId="{8FA25668-7E46-4490-9C5B-29A48BEAB1E2}">
      <dsp:nvSpPr>
        <dsp:cNvPr id="0" name=""/>
        <dsp:cNvSpPr/>
      </dsp:nvSpPr>
      <dsp:spPr>
        <a:xfrm>
          <a:off x="0" y="1708102"/>
          <a:ext cx="9783763" cy="0"/>
        </a:xfrm>
        <a:prstGeom prst="line">
          <a:avLst/>
        </a:prstGeom>
        <a:solidFill>
          <a:schemeClr val="accent2">
            <a:hueOff val="2841383"/>
            <a:satOff val="14824"/>
            <a:lumOff val="-4235"/>
            <a:alphaOff val="0"/>
          </a:schemeClr>
        </a:solidFill>
        <a:ln w="12700" cap="flat" cmpd="sng" algn="ctr">
          <a:solidFill>
            <a:schemeClr val="accent2">
              <a:hueOff val="2841383"/>
              <a:satOff val="14824"/>
              <a:lumOff val="-4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29A8A-9748-4D51-B530-B03E5B96D32B}">
      <dsp:nvSpPr>
        <dsp:cNvPr id="0" name=""/>
        <dsp:cNvSpPr/>
      </dsp:nvSpPr>
      <dsp:spPr>
        <a:xfrm>
          <a:off x="0" y="1708102"/>
          <a:ext cx="9783763" cy="56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does ELA/Math do?</a:t>
          </a:r>
        </a:p>
      </dsp:txBody>
      <dsp:txXfrm>
        <a:off x="0" y="1708102"/>
        <a:ext cx="9783763" cy="568811"/>
      </dsp:txXfrm>
    </dsp:sp>
    <dsp:sp modelId="{A1D34D9D-74B3-4C24-B0E0-B2146937ECBB}">
      <dsp:nvSpPr>
        <dsp:cNvPr id="0" name=""/>
        <dsp:cNvSpPr/>
      </dsp:nvSpPr>
      <dsp:spPr>
        <a:xfrm>
          <a:off x="0" y="2276913"/>
          <a:ext cx="9783763" cy="0"/>
        </a:xfrm>
        <a:prstGeom prst="line">
          <a:avLst/>
        </a:prstGeom>
        <a:solidFill>
          <a:schemeClr val="accent2">
            <a:hueOff val="3788511"/>
            <a:satOff val="19766"/>
            <a:lumOff val="-5646"/>
            <a:alphaOff val="0"/>
          </a:schemeClr>
        </a:solidFill>
        <a:ln w="12700" cap="flat" cmpd="sng" algn="ctr">
          <a:solidFill>
            <a:schemeClr val="accent2">
              <a:hueOff val="3788511"/>
              <a:satOff val="19766"/>
              <a:lumOff val="-5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FB0E0-54D5-4E5D-8F3B-9E08990FF77D}">
      <dsp:nvSpPr>
        <dsp:cNvPr id="0" name=""/>
        <dsp:cNvSpPr/>
      </dsp:nvSpPr>
      <dsp:spPr>
        <a:xfrm>
          <a:off x="0" y="2276913"/>
          <a:ext cx="9783763" cy="56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Whose responsibility is engagement?</a:t>
          </a:r>
        </a:p>
      </dsp:txBody>
      <dsp:txXfrm>
        <a:off x="0" y="2276913"/>
        <a:ext cx="9783763" cy="568811"/>
      </dsp:txXfrm>
    </dsp:sp>
    <dsp:sp modelId="{49F6C4C2-DEB3-4E00-AA8B-D5FDA41899DC}">
      <dsp:nvSpPr>
        <dsp:cNvPr id="0" name=""/>
        <dsp:cNvSpPr/>
      </dsp:nvSpPr>
      <dsp:spPr>
        <a:xfrm>
          <a:off x="0" y="2845725"/>
          <a:ext cx="9783763" cy="0"/>
        </a:xfrm>
        <a:prstGeom prst="line">
          <a:avLst/>
        </a:prstGeom>
        <a:solidFill>
          <a:schemeClr val="accent2">
            <a:hueOff val="4735638"/>
            <a:satOff val="24707"/>
            <a:lumOff val="-7058"/>
            <a:alphaOff val="0"/>
          </a:schemeClr>
        </a:solidFill>
        <a:ln w="12700" cap="flat" cmpd="sng" algn="ctr">
          <a:solidFill>
            <a:schemeClr val="accent2">
              <a:hueOff val="4735638"/>
              <a:satOff val="24707"/>
              <a:lumOff val="-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9E96C-450E-41C1-BF45-756333D3C363}">
      <dsp:nvSpPr>
        <dsp:cNvPr id="0" name=""/>
        <dsp:cNvSpPr/>
      </dsp:nvSpPr>
      <dsp:spPr>
        <a:xfrm>
          <a:off x="0" y="2845725"/>
          <a:ext cx="9783763" cy="568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High Quality Physical Education</a:t>
          </a:r>
        </a:p>
      </dsp:txBody>
      <dsp:txXfrm>
        <a:off x="0" y="2845725"/>
        <a:ext cx="9783763" cy="5688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3C84F-3BFF-46F3-9FB9-D52CC28DCD6A}">
      <dsp:nvSpPr>
        <dsp:cNvPr id="0" name=""/>
        <dsp:cNvSpPr/>
      </dsp:nvSpPr>
      <dsp:spPr>
        <a:xfrm>
          <a:off x="950883" y="281030"/>
          <a:ext cx="1021781" cy="1021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EEBCFC-9C16-49D2-A703-4573D17B7C6C}">
      <dsp:nvSpPr>
        <dsp:cNvPr id="0" name=""/>
        <dsp:cNvSpPr/>
      </dsp:nvSpPr>
      <dsp:spPr>
        <a:xfrm>
          <a:off x="2086" y="1443441"/>
          <a:ext cx="2919374" cy="43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Teacher 1</a:t>
          </a:r>
        </a:p>
      </dsp:txBody>
      <dsp:txXfrm>
        <a:off x="2086" y="1443441"/>
        <a:ext cx="2919374" cy="437906"/>
      </dsp:txXfrm>
    </dsp:sp>
    <dsp:sp modelId="{CFE90F14-1E88-4289-BF70-7219D3BA1C1B}">
      <dsp:nvSpPr>
        <dsp:cNvPr id="0" name=""/>
        <dsp:cNvSpPr/>
      </dsp:nvSpPr>
      <dsp:spPr>
        <a:xfrm>
          <a:off x="2086" y="1946757"/>
          <a:ext cx="2919374" cy="1604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Football &amp; Baseball Coach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Loves team games, in’s &amp; out’s, x’s/o’s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Favorite class = Adapted</a:t>
          </a:r>
        </a:p>
      </dsp:txBody>
      <dsp:txXfrm>
        <a:off x="2086" y="1946757"/>
        <a:ext cx="2919374" cy="1604741"/>
      </dsp:txXfrm>
    </dsp:sp>
    <dsp:sp modelId="{95EBED26-AFB0-4EEA-8A56-9F96D5C16041}">
      <dsp:nvSpPr>
        <dsp:cNvPr id="0" name=""/>
        <dsp:cNvSpPr/>
      </dsp:nvSpPr>
      <dsp:spPr>
        <a:xfrm>
          <a:off x="4381149" y="281030"/>
          <a:ext cx="1021781" cy="1021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3B664-CBFE-4D0C-B2F6-F7821D50B68B}">
      <dsp:nvSpPr>
        <dsp:cNvPr id="0" name=""/>
        <dsp:cNvSpPr/>
      </dsp:nvSpPr>
      <dsp:spPr>
        <a:xfrm>
          <a:off x="3432352" y="1443441"/>
          <a:ext cx="2919374" cy="43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Teacher 2</a:t>
          </a:r>
        </a:p>
      </dsp:txBody>
      <dsp:txXfrm>
        <a:off x="3432352" y="1443441"/>
        <a:ext cx="2919374" cy="437906"/>
      </dsp:txXfrm>
    </dsp:sp>
    <dsp:sp modelId="{5EBD7267-21D9-4A8A-A4DC-8A72CD2D7AFF}">
      <dsp:nvSpPr>
        <dsp:cNvPr id="0" name=""/>
        <dsp:cNvSpPr/>
      </dsp:nvSpPr>
      <dsp:spPr>
        <a:xfrm>
          <a:off x="3432352" y="1946757"/>
          <a:ext cx="2919374" cy="1604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Football, Girls </a:t>
          </a:r>
          <a:r>
            <a:rPr lang="en-US" sz="1700" kern="1200" dirty="0" err="1"/>
            <a:t>Bball</a:t>
          </a:r>
          <a:r>
            <a:rPr lang="en-US" sz="1700" kern="1200" dirty="0"/>
            <a:t>, Lacrosse Coach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Loves Adventure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Swimming Background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Team Games is boring</a:t>
          </a:r>
        </a:p>
      </dsp:txBody>
      <dsp:txXfrm>
        <a:off x="3432352" y="1946757"/>
        <a:ext cx="2919374" cy="1604741"/>
      </dsp:txXfrm>
    </dsp:sp>
    <dsp:sp modelId="{BB3B5843-2582-4DE7-929C-79B04E75347D}">
      <dsp:nvSpPr>
        <dsp:cNvPr id="0" name=""/>
        <dsp:cNvSpPr/>
      </dsp:nvSpPr>
      <dsp:spPr>
        <a:xfrm>
          <a:off x="7811415" y="281030"/>
          <a:ext cx="1021781" cy="10217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655CE-281B-45CB-B3A8-F037C74F741D}">
      <dsp:nvSpPr>
        <dsp:cNvPr id="0" name=""/>
        <dsp:cNvSpPr/>
      </dsp:nvSpPr>
      <dsp:spPr>
        <a:xfrm>
          <a:off x="6862618" y="1443441"/>
          <a:ext cx="2919374" cy="43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Teacher 3</a:t>
          </a:r>
        </a:p>
      </dsp:txBody>
      <dsp:txXfrm>
        <a:off x="6862618" y="1443441"/>
        <a:ext cx="2919374" cy="437906"/>
      </dsp:txXfrm>
    </dsp:sp>
    <dsp:sp modelId="{6439B6CC-D4F4-41DD-BF31-AA13A3F1D4FC}">
      <dsp:nvSpPr>
        <dsp:cNvPr id="0" name=""/>
        <dsp:cNvSpPr/>
      </dsp:nvSpPr>
      <dsp:spPr>
        <a:xfrm>
          <a:off x="6862618" y="1946757"/>
          <a:ext cx="2919374" cy="1604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Big picture of Physical Literacy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Identifies with students who struggle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Engagement = Priority #1</a:t>
          </a:r>
        </a:p>
      </dsp:txBody>
      <dsp:txXfrm>
        <a:off x="6862618" y="1946757"/>
        <a:ext cx="2919374" cy="16047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91482-EB6C-4A44-91D3-6AEA7BF5F136}">
      <dsp:nvSpPr>
        <dsp:cNvPr id="0" name=""/>
        <dsp:cNvSpPr/>
      </dsp:nvSpPr>
      <dsp:spPr>
        <a:xfrm>
          <a:off x="687920" y="243"/>
          <a:ext cx="2627475" cy="15764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Strengths &amp; Weaknesses</a:t>
          </a:r>
        </a:p>
      </dsp:txBody>
      <dsp:txXfrm>
        <a:off x="687920" y="243"/>
        <a:ext cx="2627475" cy="1576485"/>
      </dsp:txXfrm>
    </dsp:sp>
    <dsp:sp modelId="{6F88F741-E485-4AF4-9337-EC61A9F9FB57}">
      <dsp:nvSpPr>
        <dsp:cNvPr id="0" name=""/>
        <dsp:cNvSpPr/>
      </dsp:nvSpPr>
      <dsp:spPr>
        <a:xfrm>
          <a:off x="3578143" y="243"/>
          <a:ext cx="2627475" cy="1576485"/>
        </a:xfrm>
        <a:prstGeom prst="rect">
          <a:avLst/>
        </a:prstGeom>
        <a:solidFill>
          <a:schemeClr val="accent5">
            <a:hueOff val="335431"/>
            <a:satOff val="-4138"/>
            <a:lumOff val="-1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Interests</a:t>
          </a:r>
        </a:p>
      </dsp:txBody>
      <dsp:txXfrm>
        <a:off x="3578143" y="243"/>
        <a:ext cx="2627475" cy="1576485"/>
      </dsp:txXfrm>
    </dsp:sp>
    <dsp:sp modelId="{7F7789DA-8C78-40A6-877F-54ECDC75EA06}">
      <dsp:nvSpPr>
        <dsp:cNvPr id="0" name=""/>
        <dsp:cNvSpPr/>
      </dsp:nvSpPr>
      <dsp:spPr>
        <a:xfrm>
          <a:off x="6468366" y="243"/>
          <a:ext cx="2627475" cy="1576485"/>
        </a:xfrm>
        <a:prstGeom prst="rect">
          <a:avLst/>
        </a:prstGeom>
        <a:solidFill>
          <a:schemeClr val="accent5">
            <a:hueOff val="670863"/>
            <a:satOff val="-8277"/>
            <a:lumOff val="-2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Number of Preps</a:t>
          </a:r>
        </a:p>
      </dsp:txBody>
      <dsp:txXfrm>
        <a:off x="6468366" y="243"/>
        <a:ext cx="2627475" cy="1576485"/>
      </dsp:txXfrm>
    </dsp:sp>
    <dsp:sp modelId="{A62E73E6-0177-4128-952B-67CBC94DA0C8}">
      <dsp:nvSpPr>
        <dsp:cNvPr id="0" name=""/>
        <dsp:cNvSpPr/>
      </dsp:nvSpPr>
      <dsp:spPr>
        <a:xfrm>
          <a:off x="687920" y="1839476"/>
          <a:ext cx="2627475" cy="1576485"/>
        </a:xfrm>
        <a:prstGeom prst="rect">
          <a:avLst/>
        </a:prstGeom>
        <a:solidFill>
          <a:schemeClr val="accent5">
            <a:hueOff val="1006294"/>
            <a:satOff val="-12415"/>
            <a:lumOff val="-4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“Change it Up”</a:t>
          </a:r>
        </a:p>
      </dsp:txBody>
      <dsp:txXfrm>
        <a:off x="687920" y="1839476"/>
        <a:ext cx="2627475" cy="1576485"/>
      </dsp:txXfrm>
    </dsp:sp>
    <dsp:sp modelId="{F3A316BA-6B13-4978-BEA3-2EEE491B28DA}">
      <dsp:nvSpPr>
        <dsp:cNvPr id="0" name=""/>
        <dsp:cNvSpPr/>
      </dsp:nvSpPr>
      <dsp:spPr>
        <a:xfrm>
          <a:off x="3578143" y="1839476"/>
          <a:ext cx="2627475" cy="1576485"/>
        </a:xfrm>
        <a:prstGeom prst="rect">
          <a:avLst/>
        </a:prstGeom>
        <a:solidFill>
          <a:schemeClr val="accent5">
            <a:hueOff val="1341726"/>
            <a:satOff val="-16554"/>
            <a:lumOff val="-5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Building Culture</a:t>
          </a:r>
        </a:p>
      </dsp:txBody>
      <dsp:txXfrm>
        <a:off x="3578143" y="1839476"/>
        <a:ext cx="2627475" cy="1576485"/>
      </dsp:txXfrm>
    </dsp:sp>
    <dsp:sp modelId="{7C330A54-FB07-4F0D-BE8A-6E6A8637EC9A}">
      <dsp:nvSpPr>
        <dsp:cNvPr id="0" name=""/>
        <dsp:cNvSpPr/>
      </dsp:nvSpPr>
      <dsp:spPr>
        <a:xfrm>
          <a:off x="6468366" y="1839476"/>
          <a:ext cx="2627475" cy="1576485"/>
        </a:xfrm>
        <a:prstGeom prst="rect">
          <a:avLst/>
        </a:prstGeom>
        <a:solidFill>
          <a:schemeClr val="accent5">
            <a:hueOff val="1677157"/>
            <a:satOff val="-20692"/>
            <a:lumOff val="-6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Schedule Format</a:t>
          </a:r>
        </a:p>
      </dsp:txBody>
      <dsp:txXfrm>
        <a:off x="6468366" y="1839476"/>
        <a:ext cx="2627475" cy="15764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62B61-0FDA-4C9B-AE0E-4EF155501121}">
      <dsp:nvSpPr>
        <dsp:cNvPr id="0" name=""/>
        <dsp:cNvSpPr/>
      </dsp:nvSpPr>
      <dsp:spPr>
        <a:xfrm>
          <a:off x="0" y="115728"/>
          <a:ext cx="3057524" cy="1834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Profession has not done ourselves any favors</a:t>
          </a:r>
        </a:p>
      </dsp:txBody>
      <dsp:txXfrm>
        <a:off x="0" y="115728"/>
        <a:ext cx="3057524" cy="1834515"/>
      </dsp:txXfrm>
    </dsp:sp>
    <dsp:sp modelId="{BC1173AC-0937-4A5B-8562-8B26C7B6ABEF}">
      <dsp:nvSpPr>
        <dsp:cNvPr id="0" name=""/>
        <dsp:cNvSpPr/>
      </dsp:nvSpPr>
      <dsp:spPr>
        <a:xfrm>
          <a:off x="3363277" y="115728"/>
          <a:ext cx="3057524" cy="1834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Modern, progressive, high-quality PE!</a:t>
          </a:r>
        </a:p>
      </dsp:txBody>
      <dsp:txXfrm>
        <a:off x="3363277" y="115728"/>
        <a:ext cx="3057524" cy="1834515"/>
      </dsp:txXfrm>
    </dsp:sp>
    <dsp:sp modelId="{4FC153F0-0C2A-4CD9-8FC1-964555D0233E}">
      <dsp:nvSpPr>
        <dsp:cNvPr id="0" name=""/>
        <dsp:cNvSpPr/>
      </dsp:nvSpPr>
      <dsp:spPr>
        <a:xfrm>
          <a:off x="6726554" y="115728"/>
          <a:ext cx="3057524" cy="1834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Physical Literacy!</a:t>
          </a:r>
        </a:p>
      </dsp:txBody>
      <dsp:txXfrm>
        <a:off x="6726554" y="115728"/>
        <a:ext cx="3057524" cy="1834515"/>
      </dsp:txXfrm>
    </dsp:sp>
    <dsp:sp modelId="{5B59038B-0A0D-4BE0-9B88-F6A10A8F397F}">
      <dsp:nvSpPr>
        <dsp:cNvPr id="0" name=""/>
        <dsp:cNvSpPr/>
      </dsp:nvSpPr>
      <dsp:spPr>
        <a:xfrm>
          <a:off x="0" y="2255996"/>
          <a:ext cx="3057524" cy="1834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Principals, Counselors, Directors, Supers, BO</a:t>
          </a:r>
        </a:p>
      </dsp:txBody>
      <dsp:txXfrm>
        <a:off x="0" y="2255996"/>
        <a:ext cx="3057524" cy="1834515"/>
      </dsp:txXfrm>
    </dsp:sp>
    <dsp:sp modelId="{36A2BA92-0C3E-4F95-8B6D-ABB23D0E2195}">
      <dsp:nvSpPr>
        <dsp:cNvPr id="0" name=""/>
        <dsp:cNvSpPr/>
      </dsp:nvSpPr>
      <dsp:spPr>
        <a:xfrm>
          <a:off x="3363277" y="2255996"/>
          <a:ext cx="3057524" cy="1834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Planned, sequential, rigorous</a:t>
          </a:r>
        </a:p>
      </dsp:txBody>
      <dsp:txXfrm>
        <a:off x="3363277" y="2255996"/>
        <a:ext cx="3057524" cy="1834515"/>
      </dsp:txXfrm>
    </dsp:sp>
    <dsp:sp modelId="{12F18DF7-D113-4FDE-B687-F6B0F95774D7}">
      <dsp:nvSpPr>
        <dsp:cNvPr id="0" name=""/>
        <dsp:cNvSpPr/>
      </dsp:nvSpPr>
      <dsp:spPr>
        <a:xfrm>
          <a:off x="6726554" y="2255996"/>
          <a:ext cx="3057524" cy="1834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Learning not Recess</a:t>
          </a:r>
        </a:p>
      </dsp:txBody>
      <dsp:txXfrm>
        <a:off x="6726554" y="2255996"/>
        <a:ext cx="3057524" cy="1834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5F9AB-37A7-4673-A13D-C8A0BD03CD77}">
      <dsp:nvSpPr>
        <dsp:cNvPr id="0" name=""/>
        <dsp:cNvSpPr/>
      </dsp:nvSpPr>
      <dsp:spPr>
        <a:xfrm>
          <a:off x="687920" y="243"/>
          <a:ext cx="2627475" cy="15764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9-12 High School</a:t>
          </a:r>
        </a:p>
      </dsp:txBody>
      <dsp:txXfrm>
        <a:off x="687920" y="243"/>
        <a:ext cx="2627475" cy="1576485"/>
      </dsp:txXfrm>
    </dsp:sp>
    <dsp:sp modelId="{F2BDCE94-7423-44D7-A25A-3A7AE8BCBCAC}">
      <dsp:nvSpPr>
        <dsp:cNvPr id="0" name=""/>
        <dsp:cNvSpPr/>
      </dsp:nvSpPr>
      <dsp:spPr>
        <a:xfrm>
          <a:off x="3578143" y="243"/>
          <a:ext cx="2627475" cy="1576485"/>
        </a:xfrm>
        <a:prstGeom prst="rect">
          <a:avLst/>
        </a:prstGeom>
        <a:solidFill>
          <a:schemeClr val="accent2">
            <a:hueOff val="947128"/>
            <a:satOff val="4941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13% Racial &amp; Ethnic Minority</a:t>
          </a:r>
        </a:p>
      </dsp:txBody>
      <dsp:txXfrm>
        <a:off x="3578143" y="243"/>
        <a:ext cx="2627475" cy="1576485"/>
      </dsp:txXfrm>
    </dsp:sp>
    <dsp:sp modelId="{25915F29-8D79-4C23-A19E-B4199B11FCB9}">
      <dsp:nvSpPr>
        <dsp:cNvPr id="0" name=""/>
        <dsp:cNvSpPr/>
      </dsp:nvSpPr>
      <dsp:spPr>
        <a:xfrm>
          <a:off x="6468366" y="243"/>
          <a:ext cx="2627475" cy="1576485"/>
        </a:xfrm>
        <a:prstGeom prst="rect">
          <a:avLst/>
        </a:prstGeom>
        <a:solidFill>
          <a:schemeClr val="accent2">
            <a:hueOff val="1894255"/>
            <a:satOff val="9883"/>
            <a:lumOff val="-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70-90 Graduates (Class C)</a:t>
          </a:r>
        </a:p>
      </dsp:txBody>
      <dsp:txXfrm>
        <a:off x="6468366" y="243"/>
        <a:ext cx="2627475" cy="1576485"/>
      </dsp:txXfrm>
    </dsp:sp>
    <dsp:sp modelId="{4FF37ECA-25A3-459E-B623-E7E2DCB0A94B}">
      <dsp:nvSpPr>
        <dsp:cNvPr id="0" name=""/>
        <dsp:cNvSpPr/>
      </dsp:nvSpPr>
      <dsp:spPr>
        <a:xfrm>
          <a:off x="687920" y="1839476"/>
          <a:ext cx="2627475" cy="1576485"/>
        </a:xfrm>
        <a:prstGeom prst="rect">
          <a:avLst/>
        </a:prstGeom>
        <a:solidFill>
          <a:schemeClr val="accent2">
            <a:hueOff val="2841383"/>
            <a:satOff val="14824"/>
            <a:lumOff val="-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93% Graduation Rate</a:t>
          </a:r>
        </a:p>
      </dsp:txBody>
      <dsp:txXfrm>
        <a:off x="687920" y="1839476"/>
        <a:ext cx="2627475" cy="1576485"/>
      </dsp:txXfrm>
    </dsp:sp>
    <dsp:sp modelId="{1FD3A38C-76E9-4C00-8FED-C964477F5E17}">
      <dsp:nvSpPr>
        <dsp:cNvPr id="0" name=""/>
        <dsp:cNvSpPr/>
      </dsp:nvSpPr>
      <dsp:spPr>
        <a:xfrm>
          <a:off x="3578143" y="1839476"/>
          <a:ext cx="2627475" cy="1576485"/>
        </a:xfrm>
        <a:prstGeom prst="rect">
          <a:avLst/>
        </a:prstGeom>
        <a:solidFill>
          <a:schemeClr val="accent2">
            <a:hueOff val="3788511"/>
            <a:satOff val="19766"/>
            <a:lumOff val="-5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Rural/Suburban</a:t>
          </a:r>
        </a:p>
      </dsp:txBody>
      <dsp:txXfrm>
        <a:off x="3578143" y="1839476"/>
        <a:ext cx="2627475" cy="1576485"/>
      </dsp:txXfrm>
    </dsp:sp>
    <dsp:sp modelId="{CBEA4FF2-71EF-4214-B804-5D8402949B48}">
      <dsp:nvSpPr>
        <dsp:cNvPr id="0" name=""/>
        <dsp:cNvSpPr/>
      </dsp:nvSpPr>
      <dsp:spPr>
        <a:xfrm>
          <a:off x="6468366" y="1839476"/>
          <a:ext cx="2627475" cy="1576485"/>
        </a:xfrm>
        <a:prstGeom prst="rect">
          <a:avLst/>
        </a:prstGeom>
        <a:solidFill>
          <a:schemeClr val="accent2">
            <a:hueOff val="4735638"/>
            <a:satOff val="24707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31% Economically Disadvantaged</a:t>
          </a:r>
        </a:p>
      </dsp:txBody>
      <dsp:txXfrm>
        <a:off x="6468366" y="1839476"/>
        <a:ext cx="2627475" cy="15764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14A57-437F-47DA-BE9B-3C8F8F5A72E9}">
      <dsp:nvSpPr>
        <dsp:cNvPr id="0" name=""/>
        <dsp:cNvSpPr/>
      </dsp:nvSpPr>
      <dsp:spPr>
        <a:xfrm>
          <a:off x="1194" y="310763"/>
          <a:ext cx="4657797" cy="27946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Co-Ed PE Classes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Generally 9/10 &amp; 11/12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Several Examples of 10-12 or 9-11</a:t>
          </a:r>
        </a:p>
      </dsp:txBody>
      <dsp:txXfrm>
        <a:off x="1194" y="310763"/>
        <a:ext cx="4657797" cy="2794678"/>
      </dsp:txXfrm>
    </dsp:sp>
    <dsp:sp modelId="{5C59DB6D-8EF7-4C0D-815F-CE3C9F17C28B}">
      <dsp:nvSpPr>
        <dsp:cNvPr id="0" name=""/>
        <dsp:cNvSpPr/>
      </dsp:nvSpPr>
      <dsp:spPr>
        <a:xfrm>
          <a:off x="5124771" y="310763"/>
          <a:ext cx="4657797" cy="2794678"/>
        </a:xfrm>
        <a:prstGeom prst="rect">
          <a:avLst/>
        </a:prstGeom>
        <a:solidFill>
          <a:schemeClr val="accent5">
            <a:hueOff val="-13118945"/>
            <a:satOff val="89277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Meeting Pattern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Every other day for 60 minutes!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Changed to every fourth day for 84 minutes</a:t>
          </a:r>
        </a:p>
      </dsp:txBody>
      <dsp:txXfrm>
        <a:off x="5124771" y="310763"/>
        <a:ext cx="4657797" cy="2794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E8E76-AF4B-4FF7-A29D-670CEB9A1694}">
      <dsp:nvSpPr>
        <dsp:cNvPr id="0" name=""/>
        <dsp:cNvSpPr/>
      </dsp:nvSpPr>
      <dsp:spPr>
        <a:xfrm>
          <a:off x="0" y="1886"/>
          <a:ext cx="11092069" cy="9561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DBB66-4EF6-4E66-97FD-45A056A1FF7B}">
      <dsp:nvSpPr>
        <dsp:cNvPr id="0" name=""/>
        <dsp:cNvSpPr/>
      </dsp:nvSpPr>
      <dsp:spPr>
        <a:xfrm>
          <a:off x="289236" y="217020"/>
          <a:ext cx="525883" cy="5258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DE9C1-E4A3-41A1-BD2B-36B7B86CA1F7}">
      <dsp:nvSpPr>
        <dsp:cNvPr id="0" name=""/>
        <dsp:cNvSpPr/>
      </dsp:nvSpPr>
      <dsp:spPr>
        <a:xfrm>
          <a:off x="1104355" y="1886"/>
          <a:ext cx="9987713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93" tIns="101193" rIns="101193" bIns="10119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Master Scheduling</a:t>
          </a:r>
        </a:p>
      </dsp:txBody>
      <dsp:txXfrm>
        <a:off x="1104355" y="1886"/>
        <a:ext cx="9987713" cy="956152"/>
      </dsp:txXfrm>
    </dsp:sp>
    <dsp:sp modelId="{8EFA8A8A-818E-40A6-BD8C-681B1E472F5A}">
      <dsp:nvSpPr>
        <dsp:cNvPr id="0" name=""/>
        <dsp:cNvSpPr/>
      </dsp:nvSpPr>
      <dsp:spPr>
        <a:xfrm>
          <a:off x="0" y="1197076"/>
          <a:ext cx="11092069" cy="9561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EAB21-EEA3-4A8A-B1B3-74C122856617}">
      <dsp:nvSpPr>
        <dsp:cNvPr id="0" name=""/>
        <dsp:cNvSpPr/>
      </dsp:nvSpPr>
      <dsp:spPr>
        <a:xfrm>
          <a:off x="289236" y="1412211"/>
          <a:ext cx="525883" cy="5258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3366E-3766-4831-AA6D-5DE2BBE33091}">
      <dsp:nvSpPr>
        <dsp:cNvPr id="0" name=""/>
        <dsp:cNvSpPr/>
      </dsp:nvSpPr>
      <dsp:spPr>
        <a:xfrm>
          <a:off x="1104355" y="1197076"/>
          <a:ext cx="4991431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93" tIns="101193" rIns="101193" bIns="10119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Engagement &amp; Achievement</a:t>
          </a:r>
        </a:p>
      </dsp:txBody>
      <dsp:txXfrm>
        <a:off x="1104355" y="1197076"/>
        <a:ext cx="4991431" cy="956152"/>
      </dsp:txXfrm>
    </dsp:sp>
    <dsp:sp modelId="{B96E4610-1722-40AC-85AB-6104442BEDC1}">
      <dsp:nvSpPr>
        <dsp:cNvPr id="0" name=""/>
        <dsp:cNvSpPr/>
      </dsp:nvSpPr>
      <dsp:spPr>
        <a:xfrm>
          <a:off x="6095786" y="1197076"/>
          <a:ext cx="4996282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93" tIns="101193" rIns="101193" bIns="10119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Choice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Readiness and Interest</a:t>
          </a:r>
        </a:p>
      </dsp:txBody>
      <dsp:txXfrm>
        <a:off x="6095786" y="1197076"/>
        <a:ext cx="4996282" cy="956152"/>
      </dsp:txXfrm>
    </dsp:sp>
    <dsp:sp modelId="{C5D993B6-492C-40CD-B1F6-526DEF9CEE46}">
      <dsp:nvSpPr>
        <dsp:cNvPr id="0" name=""/>
        <dsp:cNvSpPr/>
      </dsp:nvSpPr>
      <dsp:spPr>
        <a:xfrm>
          <a:off x="0" y="2392267"/>
          <a:ext cx="11092069" cy="9561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C8D2E-C6EF-4C0D-A77C-1501BF3745AD}">
      <dsp:nvSpPr>
        <dsp:cNvPr id="0" name=""/>
        <dsp:cNvSpPr/>
      </dsp:nvSpPr>
      <dsp:spPr>
        <a:xfrm>
          <a:off x="289236" y="2607401"/>
          <a:ext cx="525883" cy="5258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AA207-6D97-4873-8E60-488B34392518}">
      <dsp:nvSpPr>
        <dsp:cNvPr id="0" name=""/>
        <dsp:cNvSpPr/>
      </dsp:nvSpPr>
      <dsp:spPr>
        <a:xfrm>
          <a:off x="1104355" y="2392267"/>
          <a:ext cx="9987713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93" tIns="101193" rIns="101193" bIns="10119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Health &amp; Well-Being</a:t>
          </a:r>
        </a:p>
      </dsp:txBody>
      <dsp:txXfrm>
        <a:off x="1104355" y="2392267"/>
        <a:ext cx="9987713" cy="956152"/>
      </dsp:txXfrm>
    </dsp:sp>
    <dsp:sp modelId="{953C4610-CFA7-4140-8772-247D20A45DBA}">
      <dsp:nvSpPr>
        <dsp:cNvPr id="0" name=""/>
        <dsp:cNvSpPr/>
      </dsp:nvSpPr>
      <dsp:spPr>
        <a:xfrm>
          <a:off x="0" y="3587457"/>
          <a:ext cx="11092069" cy="9561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FB3A3-F763-4D8C-BD53-6FAA51A5608B}">
      <dsp:nvSpPr>
        <dsp:cNvPr id="0" name=""/>
        <dsp:cNvSpPr/>
      </dsp:nvSpPr>
      <dsp:spPr>
        <a:xfrm>
          <a:off x="289236" y="3802591"/>
          <a:ext cx="525883" cy="5258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E47A2-0380-478F-A652-2705124D7A1E}">
      <dsp:nvSpPr>
        <dsp:cNvPr id="0" name=""/>
        <dsp:cNvSpPr/>
      </dsp:nvSpPr>
      <dsp:spPr>
        <a:xfrm>
          <a:off x="1104355" y="3587457"/>
          <a:ext cx="9987713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93" tIns="101193" rIns="101193" bIns="10119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But really engagement </a:t>
          </a:r>
          <a:r>
            <a:rPr lang="en-US" sz="2200" kern="1200">
              <a:sym typeface="Wingdings" panose="05000000000000000000" pitchFamily="2" charset="2"/>
            </a:rPr>
            <a:t></a:t>
          </a:r>
          <a:endParaRPr lang="en-US" sz="2200" kern="1200"/>
        </a:p>
      </dsp:txBody>
      <dsp:txXfrm>
        <a:off x="1104355" y="3587457"/>
        <a:ext cx="9987713" cy="956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5F991-9CA5-4142-B96D-E1A3B1F0FB50}">
      <dsp:nvSpPr>
        <dsp:cNvPr id="0" name=""/>
        <dsp:cNvSpPr/>
      </dsp:nvSpPr>
      <dsp:spPr>
        <a:xfrm>
          <a:off x="646131" y="200602"/>
          <a:ext cx="1749937" cy="1749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EE887-6630-40F4-83C0-FE5BBCE887A4}">
      <dsp:nvSpPr>
        <dsp:cNvPr id="0" name=""/>
        <dsp:cNvSpPr/>
      </dsp:nvSpPr>
      <dsp:spPr>
        <a:xfrm>
          <a:off x="1019069" y="573540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B002D-EB1D-4575-94F6-7F457976A50B}">
      <dsp:nvSpPr>
        <dsp:cNvPr id="0" name=""/>
        <dsp:cNvSpPr/>
      </dsp:nvSpPr>
      <dsp:spPr>
        <a:xfrm>
          <a:off x="86725" y="249560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kern="1200"/>
            <a:t>Swimming</a:t>
          </a:r>
          <a:endParaRPr lang="en-US" sz="3600" kern="1200" dirty="0"/>
        </a:p>
      </dsp:txBody>
      <dsp:txXfrm>
        <a:off x="86725" y="2495602"/>
        <a:ext cx="2868750" cy="720000"/>
      </dsp:txXfrm>
    </dsp:sp>
    <dsp:sp modelId="{D1E3BD73-135B-4865-8D55-E4C369F17340}">
      <dsp:nvSpPr>
        <dsp:cNvPr id="0" name=""/>
        <dsp:cNvSpPr/>
      </dsp:nvSpPr>
      <dsp:spPr>
        <a:xfrm>
          <a:off x="4016912" y="200602"/>
          <a:ext cx="1749937" cy="1749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6A3E4-82B8-4639-87B3-D5A66E836051}">
      <dsp:nvSpPr>
        <dsp:cNvPr id="0" name=""/>
        <dsp:cNvSpPr/>
      </dsp:nvSpPr>
      <dsp:spPr>
        <a:xfrm>
          <a:off x="4389850" y="573540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4BEC7-9F9A-4C89-889D-6530FCC2233A}">
      <dsp:nvSpPr>
        <dsp:cNvPr id="0" name=""/>
        <dsp:cNvSpPr/>
      </dsp:nvSpPr>
      <dsp:spPr>
        <a:xfrm>
          <a:off x="3457506" y="249560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kern="1200"/>
            <a:t>Dance</a:t>
          </a:r>
          <a:endParaRPr lang="en-US" sz="3600" kern="1200" dirty="0"/>
        </a:p>
      </dsp:txBody>
      <dsp:txXfrm>
        <a:off x="3457506" y="2495602"/>
        <a:ext cx="2868750" cy="720000"/>
      </dsp:txXfrm>
    </dsp:sp>
    <dsp:sp modelId="{B4EF7BBA-A9A6-441C-A6F0-7ABE7B25E1A8}">
      <dsp:nvSpPr>
        <dsp:cNvPr id="0" name=""/>
        <dsp:cNvSpPr/>
      </dsp:nvSpPr>
      <dsp:spPr>
        <a:xfrm>
          <a:off x="7387694" y="200602"/>
          <a:ext cx="1749937" cy="1749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6E609-63FB-471A-A1B8-75B67543EDBA}">
      <dsp:nvSpPr>
        <dsp:cNvPr id="0" name=""/>
        <dsp:cNvSpPr/>
      </dsp:nvSpPr>
      <dsp:spPr>
        <a:xfrm>
          <a:off x="7760631" y="573540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A3CEA-1226-4307-8A10-DE2DA0AB7EF4}">
      <dsp:nvSpPr>
        <dsp:cNvPr id="0" name=""/>
        <dsp:cNvSpPr/>
      </dsp:nvSpPr>
      <dsp:spPr>
        <a:xfrm>
          <a:off x="6828287" y="249560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Personal Fitness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Weightlifting</a:t>
          </a:r>
        </a:p>
      </dsp:txBody>
      <dsp:txXfrm>
        <a:off x="6828287" y="2495602"/>
        <a:ext cx="286875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C91E2-FA62-4AB4-832F-3B4C906ACDCD}">
      <dsp:nvSpPr>
        <dsp:cNvPr id="0" name=""/>
        <dsp:cNvSpPr/>
      </dsp:nvSpPr>
      <dsp:spPr>
        <a:xfrm>
          <a:off x="687920" y="243"/>
          <a:ext cx="2627475" cy="15764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9-12 High School</a:t>
          </a:r>
        </a:p>
      </dsp:txBody>
      <dsp:txXfrm>
        <a:off x="687920" y="243"/>
        <a:ext cx="2627475" cy="1576485"/>
      </dsp:txXfrm>
    </dsp:sp>
    <dsp:sp modelId="{515F3FDF-4281-4249-9C02-A303624F1F96}">
      <dsp:nvSpPr>
        <dsp:cNvPr id="0" name=""/>
        <dsp:cNvSpPr/>
      </dsp:nvSpPr>
      <dsp:spPr>
        <a:xfrm>
          <a:off x="3578143" y="243"/>
          <a:ext cx="2627475" cy="1576485"/>
        </a:xfrm>
        <a:prstGeom prst="rect">
          <a:avLst/>
        </a:prstGeom>
        <a:solidFill>
          <a:schemeClr val="accent2">
            <a:hueOff val="7808"/>
            <a:satOff val="-5375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24% Racial &amp; Ethnic Minority</a:t>
          </a:r>
        </a:p>
      </dsp:txBody>
      <dsp:txXfrm>
        <a:off x="3578143" y="243"/>
        <a:ext cx="2627475" cy="1576485"/>
      </dsp:txXfrm>
    </dsp:sp>
    <dsp:sp modelId="{7626DBC8-5A65-474F-8C19-5DA1FB6EB7D0}">
      <dsp:nvSpPr>
        <dsp:cNvPr id="0" name=""/>
        <dsp:cNvSpPr/>
      </dsp:nvSpPr>
      <dsp:spPr>
        <a:xfrm>
          <a:off x="6468366" y="243"/>
          <a:ext cx="2627475" cy="1576485"/>
        </a:xfrm>
        <a:prstGeom prst="rect">
          <a:avLst/>
        </a:prstGeom>
        <a:solidFill>
          <a:schemeClr val="accent2">
            <a:hueOff val="15615"/>
            <a:satOff val="-10750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140-160 Graduates</a:t>
          </a:r>
        </a:p>
      </dsp:txBody>
      <dsp:txXfrm>
        <a:off x="6468366" y="243"/>
        <a:ext cx="2627475" cy="1576485"/>
      </dsp:txXfrm>
    </dsp:sp>
    <dsp:sp modelId="{6A2CB78D-165D-4F13-BD86-98052B622E42}">
      <dsp:nvSpPr>
        <dsp:cNvPr id="0" name=""/>
        <dsp:cNvSpPr/>
      </dsp:nvSpPr>
      <dsp:spPr>
        <a:xfrm>
          <a:off x="687920" y="1839476"/>
          <a:ext cx="2627475" cy="1576485"/>
        </a:xfrm>
        <a:prstGeom prst="rect">
          <a:avLst/>
        </a:prstGeom>
        <a:solidFill>
          <a:schemeClr val="accent2">
            <a:hueOff val="23423"/>
            <a:satOff val="-16126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89% Graduation Rate</a:t>
          </a:r>
        </a:p>
      </dsp:txBody>
      <dsp:txXfrm>
        <a:off x="687920" y="1839476"/>
        <a:ext cx="2627475" cy="1576485"/>
      </dsp:txXfrm>
    </dsp:sp>
    <dsp:sp modelId="{5E8C9371-F491-4E5C-B09C-A1DCFD054690}">
      <dsp:nvSpPr>
        <dsp:cNvPr id="0" name=""/>
        <dsp:cNvSpPr/>
      </dsp:nvSpPr>
      <dsp:spPr>
        <a:xfrm>
          <a:off x="3578143" y="1839476"/>
          <a:ext cx="2627475" cy="1576485"/>
        </a:xfrm>
        <a:prstGeom prst="rect">
          <a:avLst/>
        </a:prstGeom>
        <a:solidFill>
          <a:schemeClr val="accent2">
            <a:hueOff val="31230"/>
            <a:satOff val="-21501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Rural/Urban</a:t>
          </a:r>
        </a:p>
      </dsp:txBody>
      <dsp:txXfrm>
        <a:off x="3578143" y="1839476"/>
        <a:ext cx="2627475" cy="1576485"/>
      </dsp:txXfrm>
    </dsp:sp>
    <dsp:sp modelId="{95015045-A2CE-4030-9070-E58D06604D5E}">
      <dsp:nvSpPr>
        <dsp:cNvPr id="0" name=""/>
        <dsp:cNvSpPr/>
      </dsp:nvSpPr>
      <dsp:spPr>
        <a:xfrm>
          <a:off x="6468366" y="1839476"/>
          <a:ext cx="2627475" cy="1576485"/>
        </a:xfrm>
        <a:prstGeom prst="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52% Economically Disadvanted</a:t>
          </a:r>
        </a:p>
      </dsp:txBody>
      <dsp:txXfrm>
        <a:off x="6468366" y="1839476"/>
        <a:ext cx="2627475" cy="15764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586C0-D4C7-4BE7-9945-18B18BF42F84}">
      <dsp:nvSpPr>
        <dsp:cNvPr id="0" name=""/>
        <dsp:cNvSpPr/>
      </dsp:nvSpPr>
      <dsp:spPr>
        <a:xfrm>
          <a:off x="0" y="34968"/>
          <a:ext cx="475615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By Gender</a:t>
          </a:r>
        </a:p>
      </dsp:txBody>
      <dsp:txXfrm>
        <a:off x="52688" y="87656"/>
        <a:ext cx="4650774" cy="973949"/>
      </dsp:txXfrm>
    </dsp:sp>
    <dsp:sp modelId="{D05ED783-80FE-447C-93FB-6917687527A3}">
      <dsp:nvSpPr>
        <dsp:cNvPr id="0" name=""/>
        <dsp:cNvSpPr/>
      </dsp:nvSpPr>
      <dsp:spPr>
        <a:xfrm>
          <a:off x="0" y="1243893"/>
          <a:ext cx="475615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9/10 &amp; 11/12</a:t>
          </a:r>
        </a:p>
      </dsp:txBody>
      <dsp:txXfrm>
        <a:off x="52688" y="1296581"/>
        <a:ext cx="4650774" cy="973949"/>
      </dsp:txXfrm>
    </dsp:sp>
    <dsp:sp modelId="{E2D29E80-02FA-4A14-8F2D-E1B325324291}">
      <dsp:nvSpPr>
        <dsp:cNvPr id="0" name=""/>
        <dsp:cNvSpPr/>
      </dsp:nvSpPr>
      <dsp:spPr>
        <a:xfrm>
          <a:off x="0" y="2452818"/>
          <a:ext cx="475615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Every other – 44m</a:t>
          </a:r>
        </a:p>
      </dsp:txBody>
      <dsp:txXfrm>
        <a:off x="52688" y="2505506"/>
        <a:ext cx="4650774" cy="9739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586C0-D4C7-4BE7-9945-18B18BF42F84}">
      <dsp:nvSpPr>
        <dsp:cNvPr id="0" name=""/>
        <dsp:cNvSpPr/>
      </dsp:nvSpPr>
      <dsp:spPr>
        <a:xfrm>
          <a:off x="0" y="34968"/>
          <a:ext cx="4754562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Co-ed</a:t>
          </a:r>
        </a:p>
      </dsp:txBody>
      <dsp:txXfrm>
        <a:off x="52688" y="87656"/>
        <a:ext cx="4649186" cy="973949"/>
      </dsp:txXfrm>
    </dsp:sp>
    <dsp:sp modelId="{D05ED783-80FE-447C-93FB-6917687527A3}">
      <dsp:nvSpPr>
        <dsp:cNvPr id="0" name=""/>
        <dsp:cNvSpPr/>
      </dsp:nvSpPr>
      <dsp:spPr>
        <a:xfrm>
          <a:off x="0" y="1243893"/>
          <a:ext cx="4754562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9 &amp; 10-12 </a:t>
          </a:r>
        </a:p>
      </dsp:txBody>
      <dsp:txXfrm>
        <a:off x="52688" y="1296581"/>
        <a:ext cx="4649186" cy="973949"/>
      </dsp:txXfrm>
    </dsp:sp>
    <dsp:sp modelId="{E2D29E80-02FA-4A14-8F2D-E1B325324291}">
      <dsp:nvSpPr>
        <dsp:cNvPr id="0" name=""/>
        <dsp:cNvSpPr/>
      </dsp:nvSpPr>
      <dsp:spPr>
        <a:xfrm>
          <a:off x="0" y="2452818"/>
          <a:ext cx="4754562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Every other – 42m</a:t>
          </a:r>
        </a:p>
      </dsp:txBody>
      <dsp:txXfrm>
        <a:off x="52688" y="2505506"/>
        <a:ext cx="4649186" cy="9739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5F991-9CA5-4142-B96D-E1A3B1F0FB50}">
      <dsp:nvSpPr>
        <dsp:cNvPr id="0" name=""/>
        <dsp:cNvSpPr/>
      </dsp:nvSpPr>
      <dsp:spPr>
        <a:xfrm>
          <a:off x="646131" y="200602"/>
          <a:ext cx="1749937" cy="1749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EE887-6630-40F4-83C0-FE5BBCE887A4}">
      <dsp:nvSpPr>
        <dsp:cNvPr id="0" name=""/>
        <dsp:cNvSpPr/>
      </dsp:nvSpPr>
      <dsp:spPr>
        <a:xfrm>
          <a:off x="1019069" y="573540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B002D-EB1D-4575-94F6-7F457976A50B}">
      <dsp:nvSpPr>
        <dsp:cNvPr id="0" name=""/>
        <dsp:cNvSpPr/>
      </dsp:nvSpPr>
      <dsp:spPr>
        <a:xfrm>
          <a:off x="86725" y="249560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kern="1200"/>
            <a:t>Swimming</a:t>
          </a:r>
          <a:endParaRPr lang="en-US" sz="3600" kern="1200" dirty="0"/>
        </a:p>
      </dsp:txBody>
      <dsp:txXfrm>
        <a:off x="86725" y="2495602"/>
        <a:ext cx="2868750" cy="720000"/>
      </dsp:txXfrm>
    </dsp:sp>
    <dsp:sp modelId="{D1E3BD73-135B-4865-8D55-E4C369F17340}">
      <dsp:nvSpPr>
        <dsp:cNvPr id="0" name=""/>
        <dsp:cNvSpPr/>
      </dsp:nvSpPr>
      <dsp:spPr>
        <a:xfrm>
          <a:off x="4016912" y="200602"/>
          <a:ext cx="1749937" cy="1749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6A3E4-82B8-4639-87B3-D5A66E836051}">
      <dsp:nvSpPr>
        <dsp:cNvPr id="0" name=""/>
        <dsp:cNvSpPr/>
      </dsp:nvSpPr>
      <dsp:spPr>
        <a:xfrm>
          <a:off x="4389850" y="573540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4BEC7-9F9A-4C89-889D-6530FCC2233A}">
      <dsp:nvSpPr>
        <dsp:cNvPr id="0" name=""/>
        <dsp:cNvSpPr/>
      </dsp:nvSpPr>
      <dsp:spPr>
        <a:xfrm>
          <a:off x="3457506" y="249560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kern="1200"/>
            <a:t>Dance</a:t>
          </a:r>
          <a:endParaRPr lang="en-US" sz="3600" kern="1200" dirty="0"/>
        </a:p>
      </dsp:txBody>
      <dsp:txXfrm>
        <a:off x="3457506" y="2495602"/>
        <a:ext cx="2868750" cy="720000"/>
      </dsp:txXfrm>
    </dsp:sp>
    <dsp:sp modelId="{B4EF7BBA-A9A6-441C-A6F0-7ABE7B25E1A8}">
      <dsp:nvSpPr>
        <dsp:cNvPr id="0" name=""/>
        <dsp:cNvSpPr/>
      </dsp:nvSpPr>
      <dsp:spPr>
        <a:xfrm>
          <a:off x="7387694" y="200602"/>
          <a:ext cx="1749937" cy="174993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6E609-63FB-471A-A1B8-75B67543EDBA}">
      <dsp:nvSpPr>
        <dsp:cNvPr id="0" name=""/>
        <dsp:cNvSpPr/>
      </dsp:nvSpPr>
      <dsp:spPr>
        <a:xfrm>
          <a:off x="7760631" y="573540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A3CEA-1226-4307-8A10-DE2DA0AB7EF4}">
      <dsp:nvSpPr>
        <dsp:cNvPr id="0" name=""/>
        <dsp:cNvSpPr/>
      </dsp:nvSpPr>
      <dsp:spPr>
        <a:xfrm>
          <a:off x="6828287" y="249560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Personal Fitness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Weightlifting</a:t>
          </a:r>
        </a:p>
      </dsp:txBody>
      <dsp:txXfrm>
        <a:off x="6828287" y="2495602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51193-2F48-4EA0-8CD2-95ED922041F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F10E-DC3A-48DB-A4A3-C57D3BCB0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0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Exposure to team games is high</a:t>
            </a:r>
          </a:p>
          <a:p>
            <a:pPr lvl="1"/>
            <a:r>
              <a:rPr lang="en-US" dirty="0"/>
              <a:t>Physical Education</a:t>
            </a:r>
          </a:p>
          <a:p>
            <a:pPr lvl="1"/>
            <a:r>
              <a:rPr lang="en-US" dirty="0"/>
              <a:t>Media</a:t>
            </a:r>
          </a:p>
          <a:p>
            <a:pPr lvl="1"/>
            <a:r>
              <a:rPr lang="en-US" dirty="0"/>
              <a:t>Professional/Collegiate Sports</a:t>
            </a:r>
          </a:p>
          <a:p>
            <a:pPr lvl="1"/>
            <a:endParaRPr lang="en-US" dirty="0"/>
          </a:p>
          <a:p>
            <a:r>
              <a:rPr lang="en-US" dirty="0"/>
              <a:t>Exposure vs. Enjoyment</a:t>
            </a:r>
          </a:p>
          <a:p>
            <a:r>
              <a:rPr lang="en-US" dirty="0"/>
              <a:t>Even within team games, some kids are resistant</a:t>
            </a:r>
          </a:p>
          <a:p>
            <a:pPr lvl="1"/>
            <a:r>
              <a:rPr lang="en-US" dirty="0"/>
              <a:t>“Soccer is stupid”</a:t>
            </a:r>
          </a:p>
          <a:p>
            <a:pPr lvl="1"/>
            <a:r>
              <a:rPr lang="en-US" dirty="0"/>
              <a:t>“I just want to play basketball”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High Quality Physical Education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Cannot be ‘roll out the ball</a:t>
            </a:r>
          </a:p>
          <a:p>
            <a:pPr marL="628650" lvl="1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24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first place choices are not the favorite.</a:t>
            </a:r>
          </a:p>
          <a:p>
            <a:r>
              <a:rPr lang="en-US" dirty="0"/>
              <a:t>Most telling… what kids DO NOT want.</a:t>
            </a:r>
          </a:p>
          <a:p>
            <a:r>
              <a:rPr lang="en-US" dirty="0"/>
              <a:t>Look at Unified PE, Lifeguarding</a:t>
            </a:r>
          </a:p>
          <a:p>
            <a:r>
              <a:rPr lang="en-US" dirty="0"/>
              <a:t>More kids want TEAM GAMES but more kids DO NOT WANT Team Games than Adventure/Mix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51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provide them with top three and bottom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01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20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Strengths, Weaknesses, Interests</a:t>
            </a:r>
          </a:p>
          <a:p>
            <a:r>
              <a:rPr lang="en-US" dirty="0"/>
              <a:t>“Change it up”</a:t>
            </a:r>
          </a:p>
          <a:p>
            <a:r>
              <a:rPr lang="en-US" dirty="0"/>
              <a:t>Managerial Right… might think one is a better 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1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9A62F10E-DC3A-48DB-A4A3-C57D3BCB0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126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size, small school gym        -      With a curtain           -            10 feet short on each side but certainly doable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9A62F10E-DC3A-48DB-A4A3-C57D3BCB0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934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Unique Balcony space        -            Batting cage         -     Enough space to move        -          no large sided games        - amazing station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9A62F10E-DC3A-48DB-A4A3-C57D3BCB0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440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enough for a full section of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9A62F10E-DC3A-48DB-A4A3-C57D3BCB0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428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Rolling Hills	-        Baseball Field          -        Walking trail around campus          -           Soccer Field a ways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9A62F10E-DC3A-48DB-A4A3-C57D3BCB0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832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Engagement is the key – Students</a:t>
            </a:r>
            <a:r>
              <a:rPr lang="en-US" dirty="0">
                <a:sym typeface="Wingdings" panose="05000000000000000000" pitchFamily="2" charset="2"/>
              </a:rPr>
              <a:t> Motivated by choice</a:t>
            </a:r>
          </a:p>
          <a:p>
            <a:r>
              <a:rPr lang="en-US" dirty="0">
                <a:sym typeface="Wingdings" panose="05000000000000000000" pitchFamily="2" charset="2"/>
              </a:rPr>
              <a:t>Staff  Motivated by opportunity, not the same old same old</a:t>
            </a:r>
          </a:p>
          <a:p>
            <a:r>
              <a:rPr lang="en-US" dirty="0">
                <a:sym typeface="Wingdings" panose="05000000000000000000" pitchFamily="2" charset="2"/>
              </a:rPr>
              <a:t>Kids who want to PLAY GAMES and complain about hiking, play games</a:t>
            </a:r>
          </a:p>
          <a:p>
            <a:r>
              <a:rPr lang="en-US" dirty="0">
                <a:sym typeface="Wingdings" panose="05000000000000000000" pitchFamily="2" charset="2"/>
              </a:rPr>
              <a:t>Kids who want to HIKE and not perform in front of their peers, do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9A62F10E-DC3A-48DB-A4A3-C57D3BCB0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246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4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curriculum through 4 years</a:t>
            </a:r>
          </a:p>
          <a:p>
            <a:r>
              <a:rPr lang="en-US" dirty="0"/>
              <a:t>Kids would stay with assigned “teacher of record”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F10E-DC3A-48DB-A4A3-C57D3BCB00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7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46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9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9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0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262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95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08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72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0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9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6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97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87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4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63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9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1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3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6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0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8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68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04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opher.Corey@rcsdk12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B3A732-BD30-43B3-B22F-86F941907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5978F0-8D3C-4B12-B071-F1254173E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1600"/>
            <a:ext cx="121920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9B54F-C413-442D-978F-9B971687C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1371600"/>
            <a:ext cx="11610341" cy="41148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choice in </a:t>
            </a:r>
            <a:br>
              <a:rPr lang="en-US" sz="88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</a:br>
            <a:r>
              <a:rPr lang="en-US" sz="88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secondary pe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EBAA12-E796-4C91-AF66-BCE403398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6" y="5486400"/>
            <a:ext cx="11341543" cy="1073426"/>
          </a:xfrm>
        </p:spPr>
        <p:txBody>
          <a:bodyPr>
            <a:normAutofit/>
          </a:bodyPr>
          <a:lstStyle/>
          <a:p>
            <a:r>
              <a:rPr lang="en-US" sz="6000" dirty="0"/>
              <a:t>NYSAHPERD			2023</a:t>
            </a:r>
          </a:p>
        </p:txBody>
      </p:sp>
    </p:spTree>
    <p:extLst>
      <p:ext uri="{BB962C8B-B14F-4D97-AF65-F5344CB8AC3E}">
        <p14:creationId xmlns:p14="http://schemas.microsoft.com/office/powerpoint/2010/main" val="178904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19EA5-3111-4C52-A6C8-5EF4BB7A8896}"/>
              </a:ext>
            </a:extLst>
          </p:cNvPr>
          <p:cNvSpPr txBox="1"/>
          <p:nvPr/>
        </p:nvSpPr>
        <p:spPr>
          <a:xfrm>
            <a:off x="446568" y="297710"/>
            <a:ext cx="988219" cy="61775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FITNESS</a:t>
            </a:r>
          </a:p>
        </p:txBody>
      </p:sp>
      <p:pic>
        <p:nvPicPr>
          <p:cNvPr id="5" name="Picture 4" descr="A picture containing indoor, ceiling, equipment, several&#10;&#10;Description automatically generated">
            <a:extLst>
              <a:ext uri="{FF2B5EF4-FFF2-40B4-BE49-F238E27FC236}">
                <a16:creationId xmlns:a16="http://schemas.microsoft.com/office/drawing/2014/main" id="{0936416A-6456-43C8-9CDF-8DAEE0B99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DD0E2-D0F2-4DBA-AF0A-C202D240DB32}"/>
              </a:ext>
            </a:extLst>
          </p:cNvPr>
          <p:cNvSpPr txBox="1"/>
          <p:nvPr/>
        </p:nvSpPr>
        <p:spPr>
          <a:xfrm>
            <a:off x="10962168" y="340241"/>
            <a:ext cx="988219" cy="61775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26011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19EA5-3111-4C52-A6C8-5EF4BB7A8896}"/>
              </a:ext>
            </a:extLst>
          </p:cNvPr>
          <p:cNvSpPr txBox="1"/>
          <p:nvPr/>
        </p:nvSpPr>
        <p:spPr>
          <a:xfrm>
            <a:off x="446568" y="297710"/>
            <a:ext cx="988219" cy="61775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OUTDOOR</a:t>
            </a:r>
          </a:p>
        </p:txBody>
      </p:sp>
      <p:pic>
        <p:nvPicPr>
          <p:cNvPr id="5" name="Picture 4" descr="A picture containing grass, outdoor, tree, park&#10;&#10;Description automatically generated">
            <a:extLst>
              <a:ext uri="{FF2B5EF4-FFF2-40B4-BE49-F238E27FC236}">
                <a16:creationId xmlns:a16="http://schemas.microsoft.com/office/drawing/2014/main" id="{DB1F2A8A-4CE3-4BE5-AC25-D0ED7CD21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A297-1DF6-4371-94F0-6E41E719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Principal buy-in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E44725-65E0-4193-9CE1-8D5D76C47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3583" y="1908313"/>
          <a:ext cx="11092069" cy="454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5101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127D-FF0D-461E-9609-59D65044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scheduling - </a:t>
            </a:r>
            <a:r>
              <a:rPr lang="en-US" dirty="0" err="1"/>
              <a:t>gananda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98BCC-AA2E-4313-A112-3A7B41D2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Must produce flexibility</a:t>
            </a:r>
          </a:p>
          <a:p>
            <a:pPr lvl="1"/>
            <a:r>
              <a:rPr lang="en-US" sz="3200" dirty="0"/>
              <a:t>Could not do different sections</a:t>
            </a:r>
          </a:p>
          <a:p>
            <a:pPr lvl="1"/>
            <a:endParaRPr lang="en-US" sz="3200" dirty="0"/>
          </a:p>
          <a:p>
            <a:r>
              <a:rPr lang="en-US" sz="3400" dirty="0"/>
              <a:t>Need multiple teachers on at same time</a:t>
            </a:r>
          </a:p>
          <a:p>
            <a:endParaRPr lang="en-US" sz="3400" dirty="0"/>
          </a:p>
          <a:p>
            <a:r>
              <a:rPr lang="en-US" sz="3400" dirty="0"/>
              <a:t>Age-Appropriate Mixings</a:t>
            </a:r>
          </a:p>
          <a:p>
            <a:pPr lvl="1"/>
            <a:r>
              <a:rPr lang="en-US" sz="3000" dirty="0"/>
              <a:t>Avoid 9</a:t>
            </a:r>
            <a:r>
              <a:rPr lang="en-US" sz="3000" baseline="30000" dirty="0"/>
              <a:t>th</a:t>
            </a:r>
            <a:r>
              <a:rPr lang="en-US" sz="3000" dirty="0"/>
              <a:t> and 12</a:t>
            </a:r>
            <a:r>
              <a:rPr lang="en-US" sz="3000" baseline="30000" dirty="0"/>
              <a:t>th</a:t>
            </a:r>
            <a:r>
              <a:rPr lang="en-US" sz="3000" dirty="0"/>
              <a:t> graders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4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2B92-3272-4C5B-9150-7BE14FEA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Non-negotiables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8E84A7-8C7F-4972-95C6-E7AB8F7AA0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116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6A89-8566-403D-92FE-3DEFBE34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Newark high school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05EE82CA-9A85-4D32-A403-1DF2BC2FE0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397177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901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D062-3FA7-4A2B-A4F5-27A62BD4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64DE6-953B-4ACA-8772-2B0D67196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7E8075B-1D3D-4A05-8003-693E5E2FA80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1370442"/>
              </p:ext>
            </p:extLst>
          </p:nvPr>
        </p:nvGraphicFramePr>
        <p:xfrm>
          <a:off x="1206500" y="2655888"/>
          <a:ext cx="4756150" cy="356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C29EA-416D-402A-8CAA-8695BDA3B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D98B10CA-A0CB-43C7-9E59-0FF7FD60F3E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41690285"/>
              </p:ext>
            </p:extLst>
          </p:nvPr>
        </p:nvGraphicFramePr>
        <p:xfrm>
          <a:off x="6230938" y="2655888"/>
          <a:ext cx="4754562" cy="356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6402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A932-B97C-45A1-BA64-46895B01F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rotation – pre-choice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EDAD218-DAAC-4CFC-9E58-BD1444E64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974319"/>
              </p:ext>
            </p:extLst>
          </p:nvPr>
        </p:nvGraphicFramePr>
        <p:xfrm>
          <a:off x="856342" y="2097203"/>
          <a:ext cx="10781476" cy="35619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3092">
                  <a:extLst>
                    <a:ext uri="{9D8B030D-6E8A-4147-A177-3AD203B41FA5}">
                      <a16:colId xmlns:a16="http://schemas.microsoft.com/office/drawing/2014/main" val="2715727298"/>
                    </a:ext>
                  </a:extLst>
                </a:gridCol>
                <a:gridCol w="2671948">
                  <a:extLst>
                    <a:ext uri="{9D8B030D-6E8A-4147-A177-3AD203B41FA5}">
                      <a16:colId xmlns:a16="http://schemas.microsoft.com/office/drawing/2014/main" val="1581792847"/>
                    </a:ext>
                  </a:extLst>
                </a:gridCol>
                <a:gridCol w="2826327">
                  <a:extLst>
                    <a:ext uri="{9D8B030D-6E8A-4147-A177-3AD203B41FA5}">
                      <a16:colId xmlns:a16="http://schemas.microsoft.com/office/drawing/2014/main" val="580390464"/>
                    </a:ext>
                  </a:extLst>
                </a:gridCol>
                <a:gridCol w="3990109">
                  <a:extLst>
                    <a:ext uri="{9D8B030D-6E8A-4147-A177-3AD203B41FA5}">
                      <a16:colId xmlns:a16="http://schemas.microsoft.com/office/drawing/2014/main" val="3955896909"/>
                    </a:ext>
                  </a:extLst>
                </a:gridCol>
              </a:tblGrid>
              <a:tr h="5034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Teacher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Teacher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Teacher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453160"/>
                  </a:ext>
                </a:extLst>
              </a:tr>
              <a:tr h="1019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Weeks 1-3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Golf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Tennis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Soccer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138476"/>
                  </a:ext>
                </a:extLst>
              </a:tr>
              <a:tr h="1019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Weeks 4-6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Tennis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Soccer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Golf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7413901"/>
                  </a:ext>
                </a:extLst>
              </a:tr>
              <a:tr h="1019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Weeks 7-10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Soccer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Golf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Tennis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615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38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2A90-A1A6-4931-A973-DAD47B0E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9328F-3C85-4862-A377-11CAF03AB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10</a:t>
            </a:r>
            <a:r>
              <a:rPr lang="en-US" sz="3200" baseline="30000" dirty="0"/>
              <a:t>th</a:t>
            </a:r>
            <a:r>
              <a:rPr lang="en-US" sz="3200" dirty="0"/>
              <a:t>-12 Grade - Coed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BC6E3-6946-456E-8E83-EF6D7E89B0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Adventure</a:t>
            </a:r>
          </a:p>
          <a:p>
            <a:r>
              <a:rPr lang="en-US" dirty="0"/>
              <a:t>Team Games</a:t>
            </a:r>
          </a:p>
          <a:p>
            <a:r>
              <a:rPr lang="en-US" dirty="0"/>
              <a:t>Lifetime/Individual</a:t>
            </a:r>
          </a:p>
          <a:p>
            <a:r>
              <a:rPr lang="en-US" dirty="0"/>
              <a:t>Lifeguarding</a:t>
            </a:r>
          </a:p>
          <a:p>
            <a:r>
              <a:rPr lang="en-US" dirty="0"/>
              <a:t>Mix</a:t>
            </a:r>
          </a:p>
          <a:p>
            <a:r>
              <a:rPr lang="en-US" dirty="0"/>
              <a:t>Unified PE</a:t>
            </a:r>
          </a:p>
          <a:p>
            <a:r>
              <a:rPr lang="en-US" dirty="0"/>
              <a:t>Coaching &amp; Officiating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39A89-6E40-475B-B14C-E645C6DFE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9</a:t>
            </a:r>
            <a:r>
              <a:rPr lang="en-US" sz="3200" baseline="30000" dirty="0"/>
              <a:t>th</a:t>
            </a:r>
            <a:r>
              <a:rPr lang="en-US" sz="3200" dirty="0"/>
              <a:t> Grade - Coed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30AB7-97DC-4A58-977E-B9A9EF6A12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Scripted</a:t>
            </a:r>
          </a:p>
          <a:p>
            <a:pPr lvl="1"/>
            <a:r>
              <a:rPr lang="en-US" dirty="0"/>
              <a:t>Follows ‘Mix’</a:t>
            </a:r>
          </a:p>
          <a:p>
            <a:pPr lvl="1"/>
            <a:r>
              <a:rPr lang="en-US" dirty="0"/>
              <a:t>Commencement Level</a:t>
            </a:r>
          </a:p>
          <a:p>
            <a:pPr lvl="1"/>
            <a:r>
              <a:rPr lang="en-US" dirty="0"/>
              <a:t>Basic Swimming</a:t>
            </a:r>
          </a:p>
        </p:txBody>
      </p:sp>
    </p:spTree>
    <p:extLst>
      <p:ext uri="{BB962C8B-B14F-4D97-AF65-F5344CB8AC3E}">
        <p14:creationId xmlns:p14="http://schemas.microsoft.com/office/powerpoint/2010/main" val="2511276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ACD33-772A-4758-9471-0DF692510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28" y="745236"/>
            <a:ext cx="7750944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4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92895-7A8B-47E2-A96F-1B92E2CC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8698F-E490-4F38-BF45-543901EE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4254805"/>
            <a:ext cx="4893081" cy="162052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/>
              <a:t>Henry Kuperus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PK-12 Physical Education Dept Chair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Varsity Boys Basketball &amp; Golf Coach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Newark Central School District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039E7A-BDE6-410D-BD84-6028951B8635}"/>
              </a:ext>
            </a:extLst>
          </p:cNvPr>
          <p:cNvSpPr txBox="1">
            <a:spLocks/>
          </p:cNvSpPr>
          <p:nvPr/>
        </p:nvSpPr>
        <p:spPr>
          <a:xfrm>
            <a:off x="6381979" y="4254805"/>
            <a:ext cx="4893081" cy="224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3200" u="sng" dirty="0"/>
              <a:t>Dave </a:t>
            </a:r>
            <a:r>
              <a:rPr lang="en-US" sz="3200" u="sng" dirty="0" err="1"/>
              <a:t>Seither</a:t>
            </a:r>
            <a:endParaRPr lang="en-US" sz="3200" u="sng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/>
              <a:t>Physical Education Teacher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/>
              <a:t>Varsity Boys Swim Coach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 err="1"/>
              <a:t>Gananda</a:t>
            </a:r>
            <a:r>
              <a:rPr lang="en-US" dirty="0"/>
              <a:t> Central School District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AFD7A5-5056-43D7-07E2-89A26894AC78}"/>
              </a:ext>
            </a:extLst>
          </p:cNvPr>
          <p:cNvSpPr txBox="1">
            <a:spLocks/>
          </p:cNvSpPr>
          <p:nvPr/>
        </p:nvSpPr>
        <p:spPr>
          <a:xfrm>
            <a:off x="3649459" y="2151532"/>
            <a:ext cx="4893081" cy="174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3200" u="sng" dirty="0"/>
              <a:t>Chris Corey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/>
              <a:t>Director of Physical Education &amp; Health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/>
              <a:t>Rochester City School District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dirty="0"/>
              <a:t>Past-President, Section V Athletics</a:t>
            </a:r>
          </a:p>
        </p:txBody>
      </p:sp>
    </p:spTree>
    <p:extLst>
      <p:ext uri="{BB962C8B-B14F-4D97-AF65-F5344CB8AC3E}">
        <p14:creationId xmlns:p14="http://schemas.microsoft.com/office/powerpoint/2010/main" val="248830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325B-42CB-4157-AE5F-C663561C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2">
                    <a:lumMod val="10000"/>
                  </a:schemeClr>
                </a:solidFill>
              </a:rPr>
              <a:t>Survey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86AE6C-3357-4DD9-923A-096034E2A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982" y="2440744"/>
            <a:ext cx="10313017" cy="565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A25EF-9AE0-4600-B596-188C57660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82" y="3429000"/>
            <a:ext cx="10840963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43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29FE5-290D-43E8-95B4-48E629D3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4" y="1393512"/>
            <a:ext cx="11548872" cy="40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3E169-96A3-4069-8565-37627DC8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Scheduling students (counseling)</a:t>
            </a:r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2C2E2AA7-8AAC-4A2A-B67B-BFA2E193E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4" r="17667" b="3"/>
          <a:stretch/>
        </p:blipFill>
        <p:spPr>
          <a:xfrm>
            <a:off x="483" y="1822028"/>
            <a:ext cx="4342417" cy="50359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62952-9169-436A-8201-6C575E36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5" y="2011680"/>
            <a:ext cx="6524625" cy="4206240"/>
          </a:xfrm>
        </p:spPr>
        <p:txBody>
          <a:bodyPr>
            <a:normAutofit/>
          </a:bodyPr>
          <a:lstStyle/>
          <a:p>
            <a:r>
              <a:rPr lang="en-US" sz="2800" dirty="0"/>
              <a:t>Survey Results</a:t>
            </a:r>
          </a:p>
          <a:p>
            <a:pPr lvl="1"/>
            <a:r>
              <a:rPr lang="en-US" sz="2800" dirty="0"/>
              <a:t>Provide counseling with top two choices of each student</a:t>
            </a:r>
          </a:p>
          <a:p>
            <a:pPr lvl="1"/>
            <a:r>
              <a:rPr lang="en-US" sz="2800" dirty="0"/>
              <a:t>Provides Flexibility</a:t>
            </a:r>
          </a:p>
          <a:p>
            <a:r>
              <a:rPr lang="en-US" sz="2800" dirty="0"/>
              <a:t>Back and forth</a:t>
            </a:r>
          </a:p>
          <a:p>
            <a:pPr lvl="1"/>
            <a:r>
              <a:rPr lang="en-US" sz="2800" dirty="0"/>
              <a:t>If top two don’t fit, provide third</a:t>
            </a:r>
          </a:p>
          <a:p>
            <a:r>
              <a:rPr lang="en-US" sz="2800" dirty="0"/>
              <a:t>Year 1 – 12/650 students did not get top 3</a:t>
            </a:r>
          </a:p>
          <a:p>
            <a:pPr lvl="1"/>
            <a:r>
              <a:rPr lang="en-US" sz="2800" dirty="0"/>
              <a:t>Called them…. Most said “oh </a:t>
            </a:r>
            <a:r>
              <a:rPr lang="en-US" sz="2800" dirty="0" err="1"/>
              <a:t>ya</a:t>
            </a:r>
            <a:r>
              <a:rPr lang="en-US" sz="2800" dirty="0"/>
              <a:t>, that’s fine”</a:t>
            </a:r>
          </a:p>
        </p:txBody>
      </p:sp>
    </p:spTree>
    <p:extLst>
      <p:ext uri="{BB962C8B-B14F-4D97-AF65-F5344CB8AC3E}">
        <p14:creationId xmlns:p14="http://schemas.microsoft.com/office/powerpoint/2010/main" val="3715872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127D-FF0D-461E-9609-59D65044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98BCC-AA2E-4313-A112-3A7B41D2E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NO Singletons!</a:t>
            </a:r>
          </a:p>
          <a:p>
            <a:pPr lvl="1"/>
            <a:r>
              <a:rPr lang="en-US" sz="3200" dirty="0"/>
              <a:t>15:1, AP CHEM, Advanced Russian Literature II</a:t>
            </a:r>
          </a:p>
          <a:p>
            <a:r>
              <a:rPr lang="en-US" sz="3200" dirty="0"/>
              <a:t>Must produce flexibility</a:t>
            </a:r>
          </a:p>
          <a:p>
            <a:pPr lvl="1"/>
            <a:r>
              <a:rPr lang="en-US" sz="3200" dirty="0"/>
              <a:t>Could not do different sections</a:t>
            </a:r>
          </a:p>
          <a:p>
            <a:r>
              <a:rPr lang="en-US" sz="3400" dirty="0"/>
              <a:t>Need Multiple Sections of Each Choice</a:t>
            </a:r>
          </a:p>
          <a:p>
            <a:r>
              <a:rPr lang="en-US" sz="3400" dirty="0"/>
              <a:t>Age-Appropriate Mixings</a:t>
            </a:r>
          </a:p>
          <a:p>
            <a:pPr lvl="1"/>
            <a:r>
              <a:rPr lang="en-US" sz="3000" dirty="0"/>
              <a:t>Avoid 9</a:t>
            </a:r>
            <a:r>
              <a:rPr lang="en-US" sz="3000" baseline="30000" dirty="0"/>
              <a:t>th</a:t>
            </a:r>
            <a:r>
              <a:rPr lang="en-US" sz="3000" dirty="0"/>
              <a:t> with 12</a:t>
            </a:r>
            <a:r>
              <a:rPr lang="en-US" sz="3000" baseline="30000" dirty="0"/>
              <a:t>th</a:t>
            </a:r>
            <a:r>
              <a:rPr lang="en-US" sz="3000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9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E761F-B11B-4286-B572-DAB8F903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179" y="375811"/>
            <a:ext cx="6925642" cy="610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9F00E-69A2-435F-90B6-1987F97BE67F}"/>
              </a:ext>
            </a:extLst>
          </p:cNvPr>
          <p:cNvSpPr txBox="1"/>
          <p:nvPr/>
        </p:nvSpPr>
        <p:spPr>
          <a:xfrm>
            <a:off x="571500" y="375811"/>
            <a:ext cx="1087285" cy="6106377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D47B9-341A-4EB9-825B-B4ADB2BD0054}"/>
              </a:ext>
            </a:extLst>
          </p:cNvPr>
          <p:cNvSpPr txBox="1"/>
          <p:nvPr/>
        </p:nvSpPr>
        <p:spPr>
          <a:xfrm>
            <a:off x="10533215" y="375810"/>
            <a:ext cx="1087285" cy="6106377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RUBRIC</a:t>
            </a:r>
          </a:p>
        </p:txBody>
      </p:sp>
    </p:spTree>
    <p:extLst>
      <p:ext uri="{BB962C8B-B14F-4D97-AF65-F5344CB8AC3E}">
        <p14:creationId xmlns:p14="http://schemas.microsoft.com/office/powerpoint/2010/main" val="3000804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197B3-681C-4656-A56B-5FB5CF58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838646"/>
            <a:ext cx="3445179" cy="518070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Six-day units</a:t>
            </a:r>
          </a:p>
        </p:txBody>
      </p:sp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B9A3-0A33-4BC3-A9FB-4D919D8B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671" y="838647"/>
            <a:ext cx="5823328" cy="5180708"/>
          </a:xfrm>
        </p:spPr>
        <p:txBody>
          <a:bodyPr anchor="ctr">
            <a:normAutofit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180 Days per school year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90 Days of PE</a:t>
            </a:r>
          </a:p>
          <a:p>
            <a:pPr lvl="2"/>
            <a:r>
              <a:rPr lang="en-US" sz="2400" b="1" dirty="0">
                <a:solidFill>
                  <a:schemeClr val="bg1"/>
                </a:solidFill>
              </a:rPr>
              <a:t>4 Marking Periods</a:t>
            </a:r>
          </a:p>
          <a:p>
            <a:pPr lvl="3"/>
            <a:r>
              <a:rPr lang="en-US" sz="2400" b="1" dirty="0">
                <a:solidFill>
                  <a:schemeClr val="bg1"/>
                </a:solidFill>
              </a:rPr>
              <a:t>22 Days of PE per Marking Period</a:t>
            </a:r>
          </a:p>
          <a:p>
            <a:pPr lvl="4"/>
            <a:r>
              <a:rPr lang="en-US" sz="2400" b="1" dirty="0">
                <a:solidFill>
                  <a:schemeClr val="bg1"/>
                </a:solidFill>
              </a:rPr>
              <a:t>Three (3) Six-Day Units</a:t>
            </a:r>
          </a:p>
          <a:p>
            <a:pPr lvl="5"/>
            <a:r>
              <a:rPr lang="en-US" sz="2400" b="1" dirty="0">
                <a:solidFill>
                  <a:schemeClr val="bg1"/>
                </a:solidFill>
              </a:rPr>
              <a:t>18 Total Days</a:t>
            </a:r>
          </a:p>
          <a:p>
            <a:pPr lvl="5"/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4 Extra Days per Marking Period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Base Games!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Juggling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Bowling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Counseling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Surveys (PE, English, Social Studies)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5C75B6-BF54-4952-98B4-60CD5CAFF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4253" y="0"/>
            <a:ext cx="320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1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tadium&#10;&#10;Description automatically generated">
            <a:extLst>
              <a:ext uri="{FF2B5EF4-FFF2-40B4-BE49-F238E27FC236}">
                <a16:creationId xmlns:a16="http://schemas.microsoft.com/office/drawing/2014/main" id="{BB3BF713-FEAE-42CC-A53C-362FB4008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56" y="105688"/>
            <a:ext cx="9531487" cy="6646624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1DACEFCE-27FD-4926-8B3B-1EA9D2A3CFA0}"/>
              </a:ext>
            </a:extLst>
          </p:cNvPr>
          <p:cNvSpPr/>
          <p:nvPr/>
        </p:nvSpPr>
        <p:spPr>
          <a:xfrm>
            <a:off x="4194795" y="1311965"/>
            <a:ext cx="503583" cy="4505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D05F176-38E5-4D85-976C-E9C0ABB2A89F}"/>
              </a:ext>
            </a:extLst>
          </p:cNvPr>
          <p:cNvSpPr/>
          <p:nvPr/>
        </p:nvSpPr>
        <p:spPr>
          <a:xfrm>
            <a:off x="4803913" y="2591352"/>
            <a:ext cx="503583" cy="4505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782BC5B-D4F7-411F-BC9E-1404059D2AD9}"/>
              </a:ext>
            </a:extLst>
          </p:cNvPr>
          <p:cNvSpPr/>
          <p:nvPr/>
        </p:nvSpPr>
        <p:spPr>
          <a:xfrm>
            <a:off x="2636630" y="1762539"/>
            <a:ext cx="503583" cy="4505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0F114A6-08BE-4367-BF32-18CCD4CC0F38}"/>
              </a:ext>
            </a:extLst>
          </p:cNvPr>
          <p:cNvSpPr/>
          <p:nvPr/>
        </p:nvSpPr>
        <p:spPr>
          <a:xfrm>
            <a:off x="3474830" y="800652"/>
            <a:ext cx="503583" cy="4505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8216E7A-115A-4178-AD68-B1DCC8FAA4A3}"/>
              </a:ext>
            </a:extLst>
          </p:cNvPr>
          <p:cNvSpPr/>
          <p:nvPr/>
        </p:nvSpPr>
        <p:spPr>
          <a:xfrm>
            <a:off x="8338930" y="5512352"/>
            <a:ext cx="503583" cy="45057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0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79AB2EE-7867-40BD-B588-0078C4C30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924709" y="424080"/>
            <a:ext cx="10342582" cy="5817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3CDCD-B6D8-4EFF-A497-38E6CF9CA343}"/>
              </a:ext>
            </a:extLst>
          </p:cNvPr>
          <p:cNvSpPr txBox="1"/>
          <p:nvPr/>
        </p:nvSpPr>
        <p:spPr>
          <a:xfrm>
            <a:off x="0" y="371061"/>
            <a:ext cx="842090" cy="605624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GYMNASIUM</a:t>
            </a:r>
          </a:p>
        </p:txBody>
      </p:sp>
    </p:spTree>
    <p:extLst>
      <p:ext uri="{BB962C8B-B14F-4D97-AF65-F5344CB8AC3E}">
        <p14:creationId xmlns:p14="http://schemas.microsoft.com/office/powerpoint/2010/main" val="3398505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2B92-3272-4C5B-9150-7BE14FEAC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Non-negotiables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8E84A7-8C7F-4972-95C6-E7AB8F7AA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878809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3788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1B24-4414-4741-8420-574AD6FD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for teachers too!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D40BE666-BF48-46DE-8DFC-74AA1DB1C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770548"/>
              </p:ext>
            </p:extLst>
          </p:nvPr>
        </p:nvGraphicFramePr>
        <p:xfrm>
          <a:off x="1202919" y="2011680"/>
          <a:ext cx="9784080" cy="383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A4957B3-53AB-4995-911D-6EC729DCC4FA}"/>
              </a:ext>
            </a:extLst>
          </p:cNvPr>
          <p:cNvGrpSpPr/>
          <p:nvPr/>
        </p:nvGrpSpPr>
        <p:grpSpPr>
          <a:xfrm>
            <a:off x="1024487" y="5671930"/>
            <a:ext cx="10319374" cy="613527"/>
            <a:chOff x="3380985" y="1946757"/>
            <a:chExt cx="2970741" cy="164016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5A2193-2D54-4903-8D7C-9521652CA25E}"/>
                </a:ext>
              </a:extLst>
            </p:cNvPr>
            <p:cNvSpPr/>
            <p:nvPr/>
          </p:nvSpPr>
          <p:spPr>
            <a:xfrm>
              <a:off x="3432352" y="1946757"/>
              <a:ext cx="2919374" cy="160474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22093D-F8AE-4BB0-BE02-A355CFB51519}"/>
                </a:ext>
              </a:extLst>
            </p:cNvPr>
            <p:cNvSpPr txBox="1"/>
            <p:nvPr/>
          </p:nvSpPr>
          <p:spPr>
            <a:xfrm>
              <a:off x="3380985" y="1982184"/>
              <a:ext cx="2919374" cy="1604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i="1" kern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20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87C2-B1CA-4CE8-AF52-5B162D64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Considerations for choice in pe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E746ED-E976-4982-AD82-710DF7A515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654989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0858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08C8-95F1-4DA7-AAB5-AFD8091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Considerations for assignments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855B95-C4A2-4533-A93F-9CB9F22620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293675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0324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201F6-991F-4E7E-AB8E-F3DFEE37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 – advocacy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9A7C38-269F-4962-9058-05740E8733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343339"/>
              </p:ext>
            </p:extLst>
          </p:nvPr>
        </p:nvGraphicFramePr>
        <p:xfrm>
          <a:off x="1202919" y="2011680"/>
          <a:ext cx="97840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1131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7E17-8348-4691-AEEB-148767F2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7DF74-9938-40EC-8976-E45F4D4C3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Contact Info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Christopher.Corey@rcsdk12.org</a:t>
            </a:r>
            <a:endParaRPr lang="en-US" sz="3200" u="sng" dirty="0"/>
          </a:p>
          <a:p>
            <a:pPr marL="0" indent="0">
              <a:buNone/>
            </a:pPr>
            <a:r>
              <a:rPr lang="en-US" sz="3200" dirty="0"/>
              <a:t> 	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335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0869-A4C0-4333-8269-3DE605C9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 err="1"/>
              <a:t>Gananda</a:t>
            </a:r>
            <a:r>
              <a:rPr lang="en-US" dirty="0"/>
              <a:t> high school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AB26E7-C969-4856-BE25-9B421AF57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414332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199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D69B6-ECBA-481B-B8B0-AE370FE3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 err="1"/>
              <a:t>Gananda</a:t>
            </a:r>
            <a:r>
              <a:rPr lang="en-US" dirty="0"/>
              <a:t> high school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AF688B-1795-421A-8CF9-17F1BEBC83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67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A932-B97C-45A1-BA64-46895B01F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CF167-205E-4ECC-BD61-CBFE37E81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1-3 Teachers</a:t>
            </a:r>
          </a:p>
          <a:p>
            <a:r>
              <a:rPr lang="en-US" sz="4400" dirty="0"/>
              <a:t>20-25 students per teacher</a:t>
            </a:r>
          </a:p>
          <a:p>
            <a:r>
              <a:rPr lang="en-US" sz="4400" dirty="0"/>
              <a:t>Six (6) Marking Periods</a:t>
            </a:r>
          </a:p>
          <a:p>
            <a:pPr lvl="1"/>
            <a:r>
              <a:rPr lang="en-US" sz="4400" dirty="0"/>
              <a:t>Six (6) weeks per marking period</a:t>
            </a:r>
          </a:p>
          <a:p>
            <a:r>
              <a:rPr lang="en-US" sz="4400" dirty="0"/>
              <a:t>Three weeks per unit</a:t>
            </a:r>
          </a:p>
        </p:txBody>
      </p:sp>
    </p:spTree>
    <p:extLst>
      <p:ext uri="{BB962C8B-B14F-4D97-AF65-F5344CB8AC3E}">
        <p14:creationId xmlns:p14="http://schemas.microsoft.com/office/powerpoint/2010/main" val="1532034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DB7B-F3A9-4055-8236-CE1A15DD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/>
              <a:t>How to choose?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0F7FF-A47E-48BC-8DC3-F4A19DC6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20" y="2011680"/>
            <a:ext cx="4893080" cy="4206240"/>
          </a:xfrm>
        </p:spPr>
        <p:txBody>
          <a:bodyPr>
            <a:normAutofit/>
          </a:bodyPr>
          <a:lstStyle/>
          <a:p>
            <a:r>
              <a:rPr lang="en-US" sz="2000" dirty="0"/>
              <a:t>Change class rosters every three weeks</a:t>
            </a:r>
          </a:p>
          <a:p>
            <a:pPr lvl="1"/>
            <a:r>
              <a:rPr lang="en-US" dirty="0"/>
              <a:t>We knew ALL freshmen</a:t>
            </a:r>
          </a:p>
          <a:p>
            <a:r>
              <a:rPr lang="en-US" sz="2000" dirty="0"/>
              <a:t>Present options</a:t>
            </a:r>
          </a:p>
          <a:p>
            <a:pPr lvl="1"/>
            <a:r>
              <a:rPr lang="en-US" dirty="0"/>
              <a:t>Flag Football/Geocaching/Fitness</a:t>
            </a:r>
          </a:p>
          <a:p>
            <a:r>
              <a:rPr lang="en-US" sz="2000" dirty="0"/>
              <a:t>Students line up in order and choose</a:t>
            </a:r>
          </a:p>
          <a:p>
            <a:pPr lvl="1"/>
            <a:r>
              <a:rPr lang="en-US" dirty="0"/>
              <a:t>First set of options: Start with last name starting G…go through H</a:t>
            </a:r>
          </a:p>
          <a:p>
            <a:pPr lvl="1"/>
            <a:r>
              <a:rPr lang="en-US" dirty="0"/>
              <a:t>Second set of options: Start with H…. Go backwards through G</a:t>
            </a:r>
          </a:p>
          <a:p>
            <a:pPr lvl="1"/>
            <a:r>
              <a:rPr lang="en-US" dirty="0"/>
              <a:t>Base on Activity</a:t>
            </a:r>
          </a:p>
          <a:p>
            <a:pPr lvl="2"/>
            <a:r>
              <a:rPr lang="en-US" sz="2000" dirty="0"/>
              <a:t>Not teacher or peers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5" name="Picture 4" descr="A group of children sitting on the floor in front of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68F2797-8D5C-4AFB-853E-A9B8A27E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2" y="2289896"/>
            <a:ext cx="4430448" cy="33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0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19EA5-3111-4C52-A6C8-5EF4BB7A8896}"/>
              </a:ext>
            </a:extLst>
          </p:cNvPr>
          <p:cNvSpPr txBox="1"/>
          <p:nvPr/>
        </p:nvSpPr>
        <p:spPr>
          <a:xfrm>
            <a:off x="11036596" y="340241"/>
            <a:ext cx="842090" cy="61775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GYMNASIUM</a:t>
            </a:r>
          </a:p>
        </p:txBody>
      </p:sp>
      <p:pic>
        <p:nvPicPr>
          <p:cNvPr id="5" name="Picture 4" descr="A picture containing indoor, ceiling, blue&#10;&#10;Description automatically generated">
            <a:extLst>
              <a:ext uri="{FF2B5EF4-FFF2-40B4-BE49-F238E27FC236}">
                <a16:creationId xmlns:a16="http://schemas.microsoft.com/office/drawing/2014/main" id="{BB073AF8-B9EA-4F8D-9887-79068DD1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7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ile floor and a blue and white checkered floor&#10;&#10;Description automatically generated with low confidence">
            <a:extLst>
              <a:ext uri="{FF2B5EF4-FFF2-40B4-BE49-F238E27FC236}">
                <a16:creationId xmlns:a16="http://schemas.microsoft.com/office/drawing/2014/main" id="{CEF186C4-E97F-4B4C-A317-D89E28EE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19EA5-3111-4C52-A6C8-5EF4BB7A8896}"/>
              </a:ext>
            </a:extLst>
          </p:cNvPr>
          <p:cNvSpPr txBox="1"/>
          <p:nvPr/>
        </p:nvSpPr>
        <p:spPr>
          <a:xfrm>
            <a:off x="446568" y="297710"/>
            <a:ext cx="988219" cy="61775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BALCONY</a:t>
            </a:r>
          </a:p>
        </p:txBody>
      </p:sp>
    </p:spTree>
    <p:extLst>
      <p:ext uri="{BB962C8B-B14F-4D97-AF65-F5344CB8AC3E}">
        <p14:creationId xmlns:p14="http://schemas.microsoft.com/office/powerpoint/2010/main" val="34155453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2">
      <a:dk1>
        <a:srgbClr val="2C2C2C"/>
      </a:dk1>
      <a:lt1>
        <a:srgbClr val="FFFFFF"/>
      </a:lt1>
      <a:dk2>
        <a:srgbClr val="CC0000"/>
      </a:dk2>
      <a:lt2>
        <a:srgbClr val="DDDDDD"/>
      </a:lt2>
      <a:accent1>
        <a:srgbClr val="CACACA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89ccc2-6703-41c2-a770-bc2b03594e09">
      <UserInfo>
        <DisplayName/>
        <AccountId xsi:nil="true"/>
        <AccountType/>
      </UserInfo>
    </SharedWithUsers>
    <_activity xmlns="d87ad985-88dc-4b71-8bb8-538e78fd6b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A62AAFF887C4489E1D6D21B15A961B" ma:contentTypeVersion="15" ma:contentTypeDescription="Create a new document." ma:contentTypeScope="" ma:versionID="fba845ce4c2277baeb2fdee50f0f9d1d">
  <xsd:schema xmlns:xsd="http://www.w3.org/2001/XMLSchema" xmlns:xs="http://www.w3.org/2001/XMLSchema" xmlns:p="http://schemas.microsoft.com/office/2006/metadata/properties" xmlns:ns3="d87ad985-88dc-4b71-8bb8-538e78fd6bc2" xmlns:ns4="7089ccc2-6703-41c2-a770-bc2b03594e09" targetNamespace="http://schemas.microsoft.com/office/2006/metadata/properties" ma:root="true" ma:fieldsID="44bd6e7bbb86e89e4926199aaafe2c0a" ns3:_="" ns4:_="">
    <xsd:import namespace="d87ad985-88dc-4b71-8bb8-538e78fd6bc2"/>
    <xsd:import namespace="7089ccc2-6703-41c2-a770-bc2b03594e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ad985-88dc-4b71-8bb8-538e78fd6b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9ccc2-6703-41c2-a770-bc2b03594e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02607D-5CE5-4348-B402-90EAB7234715}">
  <ds:schemaRefs>
    <ds:schemaRef ds:uri="http://purl.org/dc/elements/1.1/"/>
    <ds:schemaRef ds:uri="d87ad985-88dc-4b71-8bb8-538e78fd6bc2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7089ccc2-6703-41c2-a770-bc2b03594e09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B3A7B4-04F3-415C-9D64-A93CB9BCE6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D428EC-5532-46CC-B40E-2E4F49933C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7ad985-88dc-4b71-8bb8-538e78fd6bc2"/>
    <ds:schemaRef ds:uri="7089ccc2-6703-41c2-a770-bc2b03594e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1823</TotalTime>
  <Words>942</Words>
  <Application>Microsoft Office PowerPoint</Application>
  <PresentationFormat>Widescreen</PresentationFormat>
  <Paragraphs>242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Abadi</vt:lpstr>
      <vt:lpstr>Arial</vt:lpstr>
      <vt:lpstr>Calibri</vt:lpstr>
      <vt:lpstr>Corbel</vt:lpstr>
      <vt:lpstr>Wingdings</vt:lpstr>
      <vt:lpstr>Banded</vt:lpstr>
      <vt:lpstr>1_Banded</vt:lpstr>
      <vt:lpstr>choice in  secondary pe</vt:lpstr>
      <vt:lpstr>presenters</vt:lpstr>
      <vt:lpstr>Considerations for choice in pe</vt:lpstr>
      <vt:lpstr>Gananda high school</vt:lpstr>
      <vt:lpstr>Gananda high school</vt:lpstr>
      <vt:lpstr>Class structure</vt:lpstr>
      <vt:lpstr>How to choose?</vt:lpstr>
      <vt:lpstr>PowerPoint Presentation</vt:lpstr>
      <vt:lpstr>PowerPoint Presentation</vt:lpstr>
      <vt:lpstr>PowerPoint Presentation</vt:lpstr>
      <vt:lpstr>PowerPoint Presentation</vt:lpstr>
      <vt:lpstr>Principal buy-in</vt:lpstr>
      <vt:lpstr>Master scheduling - gananda</vt:lpstr>
      <vt:lpstr>Non-negotiables</vt:lpstr>
      <vt:lpstr>Newark high school</vt:lpstr>
      <vt:lpstr>Class Structure</vt:lpstr>
      <vt:lpstr>Unit rotation – pre-choice</vt:lpstr>
      <vt:lpstr>Choice!</vt:lpstr>
      <vt:lpstr>PowerPoint Presentation</vt:lpstr>
      <vt:lpstr>Survey</vt:lpstr>
      <vt:lpstr>PowerPoint Presentation</vt:lpstr>
      <vt:lpstr>Scheduling students (counseling)</vt:lpstr>
      <vt:lpstr>Master scheduling</vt:lpstr>
      <vt:lpstr>PowerPoint Presentation</vt:lpstr>
      <vt:lpstr>Six-day units</vt:lpstr>
      <vt:lpstr>PowerPoint Presentation</vt:lpstr>
      <vt:lpstr>PowerPoint Presentation</vt:lpstr>
      <vt:lpstr>Non-negotiables</vt:lpstr>
      <vt:lpstr>Better for teachers too!</vt:lpstr>
      <vt:lpstr>Considerations for assignments</vt:lpstr>
      <vt:lpstr>Bigger picture – advocacy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implement secondary pe electives for small &amp; medium sized schools</dc:title>
  <dc:creator>Chris Corey</dc:creator>
  <cp:lastModifiedBy>Corey, Christopher</cp:lastModifiedBy>
  <cp:revision>8</cp:revision>
  <cp:lastPrinted>2021-10-19T17:09:24Z</cp:lastPrinted>
  <dcterms:created xsi:type="dcterms:W3CDTF">2021-10-19T12:30:09Z</dcterms:created>
  <dcterms:modified xsi:type="dcterms:W3CDTF">2024-11-21T14:18:25Z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797800.000000000</vt:lpwstr>
  </property>
  <property fmtid="{D5CDD505-2E9C-101B-9397-08002B2CF9AE}" pid="3" name="ContentTypeId">
    <vt:lpwstr>0x01010071A62AAFF887C4489E1D6D21B15A961B</vt:lpwstr>
  </property>
  <property fmtid="{D5CDD505-2E9C-101B-9397-08002B2CF9AE}" pid="4" name="ComplianceAssetId">
    <vt:lpwstr/>
  </property>
  <property fmtid="{D5CDD505-2E9C-101B-9397-08002B2CF9AE}" pid="5" name="_dlc_DocIdItemGuid">
    <vt:lpwstr>ff391063-c42b-4f04-a711-a8db87c59f38</vt:lpwstr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